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D8E85-E8EF-EBCC-CFC3-D60AD69A7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0D552C-8E6D-4DB3-E81F-C38741267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76E95-977E-6801-85CB-9832CD47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E3FC4D-E5BA-3B9E-5208-A1D73400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8A6A6D-EE1A-4661-1B26-D8CB7311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19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06177-6672-12A6-42D1-565A3D3F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792949-CE52-5863-7BB5-2E0B68D01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066152-4364-32A6-F83D-B067E718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F10303-9909-B94B-CCBA-3C8A7A88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3298F9-2512-8030-D85F-3C2A2D50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4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5247FD-DBBB-BCE8-9A26-7B779EFCD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5681B1-88BB-0467-13A5-50EB7DD4D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402FF2-06D6-9F2F-21DE-61BB5747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74806A-B7A1-1863-AE9D-09693FEF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5B3A0C-DA4E-B860-341C-ADED016F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23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DA14D-154B-F900-D7D9-5503D7AE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BE7698-559B-FF6D-81B5-E0208A591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20831C-5C40-4943-C83D-CEC0DC9C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F87CFA-E6C6-E3C6-2F14-79033CA7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E62482-241E-09B9-AB5F-2EFA040C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36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353F4-612D-D90E-6D26-8F3ED752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9675D7-0148-3E79-C3E1-A23DF0704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9B2FF5-5B2F-7C4C-2566-12B86BEF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6F69B-08F3-1C5D-9479-01861875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EE004D-C0E2-B29A-DFE4-3693CAF5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93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87E7C-1A05-A06D-D893-6C4656CC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7A351-C38F-1271-406A-566F3A37B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09750A-0E35-410D-C078-76D4806F6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266082-57A4-F999-FBF0-6EF80DCC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EECE2D-5873-35E1-43B9-6323DD4D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F1A5C7-470E-9B9A-57BF-6AD361C7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21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5FD82-244D-C7A2-8CF7-9A036705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10FDBF-F95D-940A-CD9E-125440D7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C15D94-7926-7A6A-A22A-4C9FBA9EF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93AD1B-DE43-C318-B7DB-C1C42D3DB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7BF22E-FE7D-FEEA-62EA-0E86A70E6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E283D64-6F42-C255-B28C-D0A62261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3E13351-9C22-32A0-606D-6D5752CD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90F8726-870A-FB8E-7303-15D4BC44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47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65AAA-B275-91B9-FFA7-2894E1A4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C1B472-E5BB-D3E6-FA9D-09C698DD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738AFE-5CC1-A3B5-96E2-E98596A4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C62F60-B9E9-1A5B-E819-E0201163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2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3C80408-54B0-D5F1-8325-4DE23704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5C4E7D-8D63-FBCE-4519-C7035F96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D088DE-5D56-6ED8-B566-3E132442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7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6D25C-4C9B-FE74-7899-941848B0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25C67-303A-2EB7-8E35-59380A07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BFE274-D64C-BAFA-BEAC-DFF08CE8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580D80-17D4-B871-A80A-B7D88E34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580D1C-9CB7-2396-544C-E5BEAB06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135B20-683B-4531-F5F8-3F709057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51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9087D-B874-CF55-28CD-F44A393E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72C6C9-0EC3-FC07-4683-40FD8D78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1BC902-02A0-AADB-8015-1B5A1EE1A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162EF6-4BF5-0BD2-99FD-4F773788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EF0057-22C3-5F94-6BCB-B40BFB09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D5D254-AE50-C783-A7C2-D135CD3E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59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8E2D29D-E38A-54A0-B3F3-B87AFC06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B7CDA4-D093-4930-21DD-7C6BD3256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31E8C7-AF35-0F35-BF9C-BB53B5B5A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54867-5363-4EB7-8323-D4EED541F0A3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8F7037-1F12-F540-BE17-0D802ACF9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5EE044-6DE0-92C6-7AB6-029F34BA4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FBA18-F0E2-422D-8F8D-992A8C382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66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145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48D4365548648BF6E55688F073087" ma:contentTypeVersion="21" ma:contentTypeDescription="Een nieuw document maken." ma:contentTypeScope="" ma:versionID="474481d4a1bbe0441ea085c131c06b85">
  <xsd:schema xmlns:xsd="http://www.w3.org/2001/XMLSchema" xmlns:xs="http://www.w3.org/2001/XMLSchema" xmlns:p="http://schemas.microsoft.com/office/2006/metadata/properties" xmlns:ns2="37159357-5ae1-47f5-9891-afc29b7a1b1f" xmlns:ns3="2f3d710f-cd00-40f5-97b2-2722967d534d" targetNamespace="http://schemas.microsoft.com/office/2006/metadata/properties" ma:root="true" ma:fieldsID="e3d1bba16a5e703b572cbfba2a8ae21c" ns2:_="" ns3:_="">
    <xsd:import namespace="37159357-5ae1-47f5-9891-afc29b7a1b1f"/>
    <xsd:import namespace="2f3d710f-cd00-40f5-97b2-2722967d5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59357-5ae1-47f5-9891-afc29b7a1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5a637578-f24b-41f6-8b87-0e7ae5e69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d710f-cd00-40f5-97b2-2722967d5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412c1d5-ea01-489d-ba2b-fa19d60c5264}" ma:internalName="TaxCatchAll" ma:showField="CatchAllData" ma:web="2f3d710f-cd00-40f5-97b2-2722967d53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159357-5ae1-47f5-9891-afc29b7a1b1f">
      <Terms xmlns="http://schemas.microsoft.com/office/infopath/2007/PartnerControls"/>
    </lcf76f155ced4ddcb4097134ff3c332f>
    <TaxCatchAll xmlns="2f3d710f-cd00-40f5-97b2-2722967d534d" xsi:nil="true"/>
  </documentManagement>
</p:properties>
</file>

<file path=customXml/itemProps1.xml><?xml version="1.0" encoding="utf-8"?>
<ds:datastoreItem xmlns:ds="http://schemas.openxmlformats.org/officeDocument/2006/customXml" ds:itemID="{4CE2BDC7-C1D6-4A86-87DF-E658323EF615}"/>
</file>

<file path=customXml/itemProps2.xml><?xml version="1.0" encoding="utf-8"?>
<ds:datastoreItem xmlns:ds="http://schemas.openxmlformats.org/officeDocument/2006/customXml" ds:itemID="{C12A4C62-443B-4FD2-B946-D139EEB60128}"/>
</file>

<file path=customXml/itemProps3.xml><?xml version="1.0" encoding="utf-8"?>
<ds:datastoreItem xmlns:ds="http://schemas.openxmlformats.org/officeDocument/2006/customXml" ds:itemID="{A191EF99-3DE9-4335-BFB0-522C990CD8BD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Onno Visser</dc:creator>
  <cp:lastModifiedBy>Onno Visser</cp:lastModifiedBy>
  <cp:revision>1</cp:revision>
  <dcterms:created xsi:type="dcterms:W3CDTF">2023-09-13T12:30:23Z</dcterms:created>
  <dcterms:modified xsi:type="dcterms:W3CDTF">2023-09-13T13:10:10Z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0x01010084E48D4365548648BF6E55688F073087</vt:lpwstr>
  </property>
</Properties>
</file>