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256" r:id="rId5"/>
    <p:sldId id="257" r:id="rId6"/>
    <p:sldId id="260" r:id="rId7"/>
    <p:sldId id="258" r:id="rId8"/>
    <p:sldId id="261" r:id="rId9"/>
  </p:sldIdLst>
  <p:sldSz cx="12192000" cy="6858000"/>
  <p:notesSz cx="6858000" cy="9144000"/>
  <p:embeddedFontLst>
    <p:embeddedFont>
      <p:font typeface="FS Me" panose="02000506040000020004" pitchFamily="2" charset="0"/>
      <p:regular r:id="rId10"/>
      <p:bold r:id="rId11"/>
      <p:italic r:id="rId12"/>
      <p:boldItalic r:id="rId13"/>
    </p:embeddedFont>
    <p:embeddedFont>
      <p:font typeface="Gander" panose="03070502040403020204" pitchFamily="66" charset="0"/>
      <p:regular r:id="rId14"/>
    </p:embeddedFont>
    <p:embeddedFont>
      <p:font typeface="Tearfund Sans" panose="02080803040202020203" pitchFamily="18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A6E824-8EA8-47F0-9052-8FD9CC3125CE}" v="14" dt="2025-11-11T13:30:09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do Liebregts" userId="c3acf890-c62d-495a-bc4d-63fdaf3967cc" providerId="ADAL" clId="{BAC61A43-A5B4-42CE-A70F-585354A20C70}"/>
    <pc:docChg chg="undo custSel addSld modSld sldOrd">
      <pc:chgData name="Guido Liebregts" userId="c3acf890-c62d-495a-bc4d-63fdaf3967cc" providerId="ADAL" clId="{BAC61A43-A5B4-42CE-A70F-585354A20C70}" dt="2025-03-31T17:18:24.098" v="231" actId="1076"/>
      <pc:docMkLst>
        <pc:docMk/>
      </pc:docMkLst>
      <pc:sldChg chg="addSp modSp mod">
        <pc:chgData name="Guido Liebregts" userId="c3acf890-c62d-495a-bc4d-63fdaf3967cc" providerId="ADAL" clId="{BAC61A43-A5B4-42CE-A70F-585354A20C70}" dt="2025-03-31T17:16:16.856" v="186" actId="1076"/>
        <pc:sldMkLst>
          <pc:docMk/>
          <pc:sldMk cId="3927648634" sldId="256"/>
        </pc:sldMkLst>
      </pc:sldChg>
      <pc:sldChg chg="addSp modSp">
        <pc:chgData name="Guido Liebregts" userId="c3acf890-c62d-495a-bc4d-63fdaf3967cc" providerId="ADAL" clId="{BAC61A43-A5B4-42CE-A70F-585354A20C70}" dt="2025-03-31T14:21:46.556" v="5"/>
        <pc:sldMkLst>
          <pc:docMk/>
          <pc:sldMk cId="1557797473" sldId="257"/>
        </pc:sldMkLst>
      </pc:sldChg>
      <pc:sldChg chg="addSp modSp mod">
        <pc:chgData name="Guido Liebregts" userId="c3acf890-c62d-495a-bc4d-63fdaf3967cc" providerId="ADAL" clId="{BAC61A43-A5B4-42CE-A70F-585354A20C70}" dt="2025-03-31T17:18:24.098" v="231" actId="1076"/>
        <pc:sldMkLst>
          <pc:docMk/>
          <pc:sldMk cId="543745102" sldId="258"/>
        </pc:sldMkLst>
      </pc:sldChg>
      <pc:sldChg chg="addSp delSp modSp add mod">
        <pc:chgData name="Guido Liebregts" userId="c3acf890-c62d-495a-bc4d-63fdaf3967cc" providerId="ADAL" clId="{BAC61A43-A5B4-42CE-A70F-585354A20C70}" dt="2025-03-31T17:11:09.513" v="112" actId="1076"/>
        <pc:sldMkLst>
          <pc:docMk/>
          <pc:sldMk cId="4050694128" sldId="259"/>
        </pc:sldMkLst>
      </pc:sldChg>
      <pc:sldChg chg="addSp delSp modSp add mod">
        <pc:chgData name="Guido Liebregts" userId="c3acf890-c62d-495a-bc4d-63fdaf3967cc" providerId="ADAL" clId="{BAC61A43-A5B4-42CE-A70F-585354A20C70}" dt="2025-03-31T17:13:05.508" v="132" actId="1076"/>
        <pc:sldMkLst>
          <pc:docMk/>
          <pc:sldMk cId="987624655" sldId="260"/>
        </pc:sldMkLst>
      </pc:sldChg>
      <pc:sldChg chg="addSp delSp modSp add mod ord">
        <pc:chgData name="Guido Liebregts" userId="c3acf890-c62d-495a-bc4d-63fdaf3967cc" providerId="ADAL" clId="{BAC61A43-A5B4-42CE-A70F-585354A20C70}" dt="2025-03-31T17:15:51.737" v="181" actId="1076"/>
        <pc:sldMkLst>
          <pc:docMk/>
          <pc:sldMk cId="1989499696" sldId="261"/>
        </pc:sldMkLst>
      </pc:sldChg>
    </pc:docChg>
  </pc:docChgLst>
  <pc:docChgLst>
    <pc:chgData name="Guido Liebregts" userId="c3acf890-c62d-495a-bc4d-63fdaf3967cc" providerId="ADAL" clId="{B8F60430-EF08-4364-A4B7-6AA7BEAFC95D}"/>
    <pc:docChg chg="delSld modSld">
      <pc:chgData name="Guido Liebregts" userId="c3acf890-c62d-495a-bc4d-63fdaf3967cc" providerId="ADAL" clId="{B8F60430-EF08-4364-A4B7-6AA7BEAFC95D}" dt="2025-11-11T13:35:00.032" v="150" actId="404"/>
      <pc:docMkLst>
        <pc:docMk/>
      </pc:docMkLst>
      <pc:sldChg chg="addSp delSp modSp mod">
        <pc:chgData name="Guido Liebregts" userId="c3acf890-c62d-495a-bc4d-63fdaf3967cc" providerId="ADAL" clId="{B8F60430-EF08-4364-A4B7-6AA7BEAFC95D}" dt="2025-11-11T13:24:05.896" v="18" actId="20577"/>
        <pc:sldMkLst>
          <pc:docMk/>
          <pc:sldMk cId="3927648634" sldId="256"/>
        </pc:sldMkLst>
        <pc:spChg chg="mod">
          <ac:chgData name="Guido Liebregts" userId="c3acf890-c62d-495a-bc4d-63fdaf3967cc" providerId="ADAL" clId="{B8F60430-EF08-4364-A4B7-6AA7BEAFC95D}" dt="2025-11-11T13:22:26.923" v="5" actId="20577"/>
          <ac:spMkLst>
            <pc:docMk/>
            <pc:sldMk cId="3927648634" sldId="256"/>
            <ac:spMk id="2" creationId="{14FF3465-9C94-659A-2BCA-1B97D8730C25}"/>
          </ac:spMkLst>
        </pc:spChg>
        <pc:spChg chg="mod">
          <ac:chgData name="Guido Liebregts" userId="c3acf890-c62d-495a-bc4d-63fdaf3967cc" providerId="ADAL" clId="{B8F60430-EF08-4364-A4B7-6AA7BEAFC95D}" dt="2025-11-11T13:24:05.896" v="18" actId="20577"/>
          <ac:spMkLst>
            <pc:docMk/>
            <pc:sldMk cId="3927648634" sldId="256"/>
            <ac:spMk id="3" creationId="{7B9847A3-7749-0205-14F1-FC6F4E5AD88B}"/>
          </ac:spMkLst>
        </pc:spChg>
        <pc:spChg chg="add del mod">
          <ac:chgData name="Guido Liebregts" userId="c3acf890-c62d-495a-bc4d-63fdaf3967cc" providerId="ADAL" clId="{B8F60430-EF08-4364-A4B7-6AA7BEAFC95D}" dt="2025-11-11T13:23:50.150" v="9"/>
          <ac:spMkLst>
            <pc:docMk/>
            <pc:sldMk cId="3927648634" sldId="256"/>
            <ac:spMk id="7" creationId="{47A02C95-E3BC-E98B-6D8E-6C9438414197}"/>
          </ac:spMkLst>
        </pc:spChg>
      </pc:sldChg>
      <pc:sldChg chg="modSp">
        <pc:chgData name="Guido Liebregts" userId="c3acf890-c62d-495a-bc4d-63fdaf3967cc" providerId="ADAL" clId="{B8F60430-EF08-4364-A4B7-6AA7BEAFC95D}" dt="2025-11-11T13:24:41.424" v="19" actId="14826"/>
        <pc:sldMkLst>
          <pc:docMk/>
          <pc:sldMk cId="1557797473" sldId="257"/>
        </pc:sldMkLst>
        <pc:picChg chg="mod">
          <ac:chgData name="Guido Liebregts" userId="c3acf890-c62d-495a-bc4d-63fdaf3967cc" providerId="ADAL" clId="{B8F60430-EF08-4364-A4B7-6AA7BEAFC95D}" dt="2025-11-11T13:24:41.424" v="19" actId="14826"/>
          <ac:picMkLst>
            <pc:docMk/>
            <pc:sldMk cId="1557797473" sldId="257"/>
            <ac:picMk id="11" creationId="{41FAA9B9-7A58-FCB6-DDA7-28D976580550}"/>
          </ac:picMkLst>
        </pc:picChg>
      </pc:sldChg>
      <pc:sldChg chg="addSp modSp mod">
        <pc:chgData name="Guido Liebregts" userId="c3acf890-c62d-495a-bc4d-63fdaf3967cc" providerId="ADAL" clId="{B8F60430-EF08-4364-A4B7-6AA7BEAFC95D}" dt="2025-11-11T13:35:00.032" v="150" actId="404"/>
        <pc:sldMkLst>
          <pc:docMk/>
          <pc:sldMk cId="543745102" sldId="258"/>
        </pc:sldMkLst>
        <pc:spChg chg="add">
          <ac:chgData name="Guido Liebregts" userId="c3acf890-c62d-495a-bc4d-63fdaf3967cc" providerId="ADAL" clId="{B8F60430-EF08-4364-A4B7-6AA7BEAFC95D}" dt="2025-11-11T13:28:19.294" v="101"/>
          <ac:spMkLst>
            <pc:docMk/>
            <pc:sldMk cId="543745102" sldId="258"/>
            <ac:spMk id="2" creationId="{1B93FE53-81F9-A1C0-6FB1-0ABFE6DBB001}"/>
          </ac:spMkLst>
        </pc:spChg>
        <pc:spChg chg="mod">
          <ac:chgData name="Guido Liebregts" userId="c3acf890-c62d-495a-bc4d-63fdaf3967cc" providerId="ADAL" clId="{B8F60430-EF08-4364-A4B7-6AA7BEAFC95D}" dt="2025-11-11T13:35:00.032" v="150" actId="404"/>
          <ac:spMkLst>
            <pc:docMk/>
            <pc:sldMk cId="543745102" sldId="258"/>
            <ac:spMk id="3" creationId="{EC5EE7B6-5076-5179-F049-E28A0C3A1D8F}"/>
          </ac:spMkLst>
        </pc:spChg>
        <pc:spChg chg="add">
          <ac:chgData name="Guido Liebregts" userId="c3acf890-c62d-495a-bc4d-63fdaf3967cc" providerId="ADAL" clId="{B8F60430-EF08-4364-A4B7-6AA7BEAFC95D}" dt="2025-11-11T13:30:06.596" v="106"/>
          <ac:spMkLst>
            <pc:docMk/>
            <pc:sldMk cId="543745102" sldId="258"/>
            <ac:spMk id="4" creationId="{731C76BB-1EE7-E083-D10A-85C39E2D3C5B}"/>
          </ac:spMkLst>
        </pc:spChg>
      </pc:sldChg>
      <pc:sldChg chg="del">
        <pc:chgData name="Guido Liebregts" userId="c3acf890-c62d-495a-bc4d-63fdaf3967cc" providerId="ADAL" clId="{B8F60430-EF08-4364-A4B7-6AA7BEAFC95D}" dt="2025-11-11T13:26:20.368" v="25" actId="47"/>
        <pc:sldMkLst>
          <pc:docMk/>
          <pc:sldMk cId="4050694128" sldId="259"/>
        </pc:sldMkLst>
      </pc:sldChg>
      <pc:sldChg chg="modSp mod">
        <pc:chgData name="Guido Liebregts" userId="c3acf890-c62d-495a-bc4d-63fdaf3967cc" providerId="ADAL" clId="{B8F60430-EF08-4364-A4B7-6AA7BEAFC95D}" dt="2025-11-11T13:26:09.518" v="24" actId="18131"/>
        <pc:sldMkLst>
          <pc:docMk/>
          <pc:sldMk cId="987624655" sldId="260"/>
        </pc:sldMkLst>
        <pc:picChg chg="mod modCrop">
          <ac:chgData name="Guido Liebregts" userId="c3acf890-c62d-495a-bc4d-63fdaf3967cc" providerId="ADAL" clId="{B8F60430-EF08-4364-A4B7-6AA7BEAFC95D}" dt="2025-11-11T13:26:09.518" v="24" actId="18131"/>
          <ac:picMkLst>
            <pc:docMk/>
            <pc:sldMk cId="987624655" sldId="260"/>
            <ac:picMk id="3" creationId="{3428DD87-DB7C-1DA9-6D2D-01301D433238}"/>
          </ac:picMkLst>
        </pc:picChg>
        <pc:picChg chg="mod modCrop">
          <ac:chgData name="Guido Liebregts" userId="c3acf890-c62d-495a-bc4d-63fdaf3967cc" providerId="ADAL" clId="{B8F60430-EF08-4364-A4B7-6AA7BEAFC95D}" dt="2025-11-11T13:25:58.092" v="22" actId="732"/>
          <ac:picMkLst>
            <pc:docMk/>
            <pc:sldMk cId="987624655" sldId="260"/>
            <ac:picMk id="5" creationId="{579F9AFF-5169-0E58-A9E0-588D87306E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11-11-2025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45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11-11-2025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73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11-11-2025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30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95310"/>
            <a:ext cx="10972800" cy="947691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1" y="1371600"/>
            <a:ext cx="109728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 b="0" i="0">
                <a:latin typeface="Arial"/>
                <a:cs typeface="Arial"/>
              </a:defRPr>
            </a:lvl1pPr>
            <a:lvl2pPr marL="457200" indent="-228600"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685800" indent="-228600">
              <a:buFont typeface="Arial"/>
              <a:buChar char="•"/>
              <a:defRPr b="0" i="0">
                <a:latin typeface="Arial"/>
                <a:cs typeface="Arial"/>
              </a:defRPr>
            </a:lvl3pPr>
            <a:lvl4pPr marL="914400" indent="-228600">
              <a:defRPr b="0" i="0">
                <a:latin typeface="Arial"/>
                <a:cs typeface="Arial"/>
              </a:defRPr>
            </a:lvl4pPr>
            <a:lvl5pPr marL="1143000" indent="-228600"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09601" y="6499225"/>
            <a:ext cx="486833" cy="184150"/>
          </a:xfrm>
        </p:spPr>
        <p:txBody>
          <a:bodyPr/>
          <a:lstStyle>
            <a:lvl1pPr>
              <a:defRPr smtClean="0"/>
            </a:lvl1pPr>
          </a:lstStyle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575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11-11-2025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26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11-11-2025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69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11-11-2025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8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11-11-2025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40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11-11-2025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11-11-2025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43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11-11-2025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43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11-11-2025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21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accent1"/>
            </a:gs>
            <a:gs pos="100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465DC17-3647-12F0-AA9F-E76C520C80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823" y="196995"/>
            <a:ext cx="11756579" cy="64838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932CB-8BB1-4886-9C75-6DDB872150CE}" type="datetimeFigureOut">
              <a:rPr lang="nl-NL" smtClean="0"/>
              <a:t>11-11-2025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92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F3465-9C94-659A-2BCA-1B97D8730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2563" y="660968"/>
            <a:ext cx="9144000" cy="2387600"/>
          </a:xfrm>
        </p:spPr>
        <p:txBody>
          <a:bodyPr/>
          <a:lstStyle/>
          <a:p>
            <a:r>
              <a:rPr lang="nl-NL" dirty="0"/>
              <a:t>Noodhulp Soedan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9847A3-7749-0205-14F1-FC6F4E5AD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2563" y="3140643"/>
            <a:ext cx="9144000" cy="1655762"/>
          </a:xfrm>
        </p:spPr>
        <p:txBody>
          <a:bodyPr>
            <a:normAutofit/>
          </a:bodyPr>
          <a:lstStyle/>
          <a:p>
            <a:r>
              <a:rPr lang="nl-NL" sz="4000" dirty="0">
                <a:latin typeface="Gander" panose="03070502040403020204" pitchFamily="66" charset="0"/>
                <a:cs typeface="Gander" panose="03070502040403020204" pitchFamily="66" charset="0"/>
              </a:rPr>
              <a:t>Steun dringende behoefte aan medische hulp</a:t>
            </a:r>
          </a:p>
        </p:txBody>
      </p:sp>
      <p:pic>
        <p:nvPicPr>
          <p:cNvPr id="4" name="Afbeelding 3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F2D18E25-92BF-5992-6F2B-81E3868B1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24" y="4543825"/>
            <a:ext cx="2318278" cy="730417"/>
          </a:xfrm>
          <a:prstGeom prst="rect">
            <a:avLst/>
          </a:prstGeom>
        </p:spPr>
      </p:pic>
      <p:pic>
        <p:nvPicPr>
          <p:cNvPr id="5" name="Afbeelding 4" descr="Afbeelding met kaart&#10;&#10;Door AI gegenereerde inhoud is mogelijk onjuist.">
            <a:extLst>
              <a:ext uri="{FF2B5EF4-FFF2-40B4-BE49-F238E27FC236}">
                <a16:creationId xmlns:a16="http://schemas.microsoft.com/office/drawing/2014/main" id="{4E2194EF-0CAC-7C08-3027-F2BB8A0DA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2284" y="1766953"/>
            <a:ext cx="10735883" cy="10735883"/>
          </a:xfrm>
          <a:prstGeom prst="rect">
            <a:avLst/>
          </a:prstGeom>
        </p:spPr>
      </p:pic>
      <p:pic>
        <p:nvPicPr>
          <p:cNvPr id="6" name="Afbeelding 5" descr="Afbeelding met schets, kunst&#10;&#10;Door AI gegenereerde inhoud is mogelijk onjuist.">
            <a:extLst>
              <a:ext uri="{FF2B5EF4-FFF2-40B4-BE49-F238E27FC236}">
                <a16:creationId xmlns:a16="http://schemas.microsoft.com/office/drawing/2014/main" id="{C70A3704-1709-DD4D-AE87-401240791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249" y="2013250"/>
            <a:ext cx="6113707" cy="121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4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FAA9B9-7A58-FCB6-DDA7-28D97658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35001"/>
            <a:ext cx="12191999" cy="8127999"/>
          </a:xfrm>
          <a:prstGeom prst="rect">
            <a:avLst/>
          </a:prstGeom>
        </p:spPr>
      </p:pic>
      <p:pic>
        <p:nvPicPr>
          <p:cNvPr id="12" name="Afbeelding 11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12478450-45BF-AFBC-7387-954FA0AC9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11" y="459296"/>
            <a:ext cx="2318278" cy="7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9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F5A00-4B48-90BC-03CB-8CEED9FA1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79F9AFF-5169-0E58-A9E0-588D8730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r="9321"/>
          <a:stretch>
            <a:fillRect/>
          </a:stretch>
        </p:blipFill>
        <p:spPr>
          <a:xfrm>
            <a:off x="5628068" y="819800"/>
            <a:ext cx="5960950" cy="557655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428DD87-DB7C-1DA9-6D2D-01301D433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9" r="25171"/>
          <a:stretch>
            <a:fillRect/>
          </a:stretch>
        </p:blipFill>
        <p:spPr>
          <a:xfrm>
            <a:off x="601211" y="822152"/>
            <a:ext cx="4648366" cy="5576552"/>
          </a:xfrm>
          <a:prstGeom prst="rect">
            <a:avLst/>
          </a:prstGeom>
        </p:spPr>
      </p:pic>
      <p:pic>
        <p:nvPicPr>
          <p:cNvPr id="12" name="Afbeelding 11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0857848D-CBC8-B165-B05D-981CFA6A3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11" y="459296"/>
            <a:ext cx="2318278" cy="7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2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CDE20-0F3E-D988-44A5-77E611EAD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C5EE7B6-5076-5179-F049-E28A0C3A1D8F}"/>
              </a:ext>
            </a:extLst>
          </p:cNvPr>
          <p:cNvSpPr txBox="1"/>
          <p:nvPr/>
        </p:nvSpPr>
        <p:spPr>
          <a:xfrm>
            <a:off x="954139" y="1036749"/>
            <a:ext cx="10283722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nl-NL" sz="2800" i="0" dirty="0">
                <a:solidFill>
                  <a:schemeClr val="accent2"/>
                </a:solidFill>
                <a:effectLst/>
                <a:latin typeface="+mj-lt"/>
              </a:rPr>
              <a:t>De afgelopen maanden is de situatie </a:t>
            </a:r>
            <a:br>
              <a:rPr lang="nl-NL" sz="2800" i="0" dirty="0">
                <a:solidFill>
                  <a:schemeClr val="accent2"/>
                </a:solidFill>
                <a:effectLst/>
                <a:latin typeface="+mj-lt"/>
              </a:rPr>
            </a:br>
            <a:r>
              <a:rPr lang="nl-NL" sz="2800" i="0" dirty="0">
                <a:solidFill>
                  <a:schemeClr val="accent2"/>
                </a:solidFill>
                <a:effectLst/>
                <a:latin typeface="+mj-lt"/>
              </a:rPr>
              <a:t>in Soedan sterk verslechterd</a:t>
            </a:r>
          </a:p>
          <a:p>
            <a:pPr fontAlgn="base"/>
            <a:endParaRPr lang="nl-NL" sz="2400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nl-NL" sz="2400" b="0" i="0" dirty="0">
                <a:solidFill>
                  <a:srgbClr val="000000"/>
                </a:solidFill>
                <a:effectLst/>
              </a:rPr>
              <a:t>Op 24 oktober heeft de rebellengroep RSF de stad El </a:t>
            </a:r>
            <a:r>
              <a:rPr lang="nl-NL" sz="2400" b="0" i="0" dirty="0" err="1">
                <a:solidFill>
                  <a:srgbClr val="000000"/>
                </a:solidFill>
                <a:effectLst/>
              </a:rPr>
              <a:t>Fasher</a:t>
            </a:r>
            <a:r>
              <a:rPr lang="nl-NL" sz="2400" b="0" i="0" dirty="0">
                <a:solidFill>
                  <a:srgbClr val="000000"/>
                </a:solidFill>
                <a:effectLst/>
              </a:rPr>
              <a:t> ingenomen. Het geweld in de stad is verwoestend. Vele mensen uit de stad zijn gevlucht. </a:t>
            </a:r>
          </a:p>
          <a:p>
            <a:pPr fontAlgn="base"/>
            <a:endParaRPr lang="nl-NL" sz="2400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nl-NL" sz="2400" b="0" i="0" dirty="0">
                <a:solidFill>
                  <a:srgbClr val="000000"/>
                </a:solidFill>
                <a:effectLst/>
              </a:rPr>
              <a:t>De inwoners van de stad – waarvan de helft kinderen – hebben dringend hulp nodig. Er is een dringende behoefte aan medische hulp voor kinderen die ondervoed zijn en gewonde mensen. </a:t>
            </a:r>
          </a:p>
          <a:p>
            <a:pPr fontAlgn="base"/>
            <a:endParaRPr lang="nl-NL" sz="2400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nl-NL" sz="2400" b="1" i="0" dirty="0">
                <a:solidFill>
                  <a:srgbClr val="000000"/>
                </a:solidFill>
                <a:effectLst/>
              </a:rPr>
              <a:t>Geef wat u kunt aan de collecte.</a:t>
            </a:r>
          </a:p>
          <a:p>
            <a:pPr fontAlgn="base"/>
            <a:r>
              <a:rPr lang="nl-NL" sz="2400" i="0" dirty="0">
                <a:solidFill>
                  <a:srgbClr val="000000"/>
                </a:solidFill>
                <a:effectLst/>
              </a:rPr>
              <a:t>Samen maken we het verschil voor mensen in nood.</a:t>
            </a:r>
          </a:p>
        </p:txBody>
      </p:sp>
      <p:pic>
        <p:nvPicPr>
          <p:cNvPr id="5" name="Afbeelding 4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C0750070-AED5-5DB3-7DC3-D13415111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11" y="459296"/>
            <a:ext cx="2318278" cy="7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4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DC44F-2D16-2933-62AC-D964B5DCA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47ACE-98F3-126A-1F96-C5BC02240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212" y="877405"/>
            <a:ext cx="9144000" cy="2387600"/>
          </a:xfrm>
        </p:spPr>
        <p:txBody>
          <a:bodyPr>
            <a:normAutofit/>
          </a:bodyPr>
          <a:lstStyle/>
          <a:p>
            <a:r>
              <a:rPr lang="nl-NL" sz="7200" dirty="0">
                <a:latin typeface="Gander" panose="03070502040403020204" pitchFamily="66" charset="0"/>
                <a:cs typeface="Gander" panose="03070502040403020204" pitchFamily="66" charset="0"/>
              </a:rPr>
              <a:t>Bedankt voor uw gift</a:t>
            </a:r>
          </a:p>
        </p:txBody>
      </p:sp>
      <p:pic>
        <p:nvPicPr>
          <p:cNvPr id="4" name="Afbeelding 3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C009AB23-53E0-B0BB-B8A0-40FEB918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73" y="3746920"/>
            <a:ext cx="2318278" cy="730417"/>
          </a:xfrm>
          <a:prstGeom prst="rect">
            <a:avLst/>
          </a:prstGeom>
        </p:spPr>
      </p:pic>
      <p:pic>
        <p:nvPicPr>
          <p:cNvPr id="10" name="Afbeelding 9" descr="Afbeelding met kaart&#10;&#10;Door AI gegenereerde inhoud is mogelijk onjuist.">
            <a:extLst>
              <a:ext uri="{FF2B5EF4-FFF2-40B4-BE49-F238E27FC236}">
                <a16:creationId xmlns:a16="http://schemas.microsoft.com/office/drawing/2014/main" id="{69C3D888-7BAC-3804-A59E-9C888F104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6599" y="1824908"/>
            <a:ext cx="10735883" cy="10735883"/>
          </a:xfrm>
          <a:prstGeom prst="rect">
            <a:avLst/>
          </a:prstGeom>
        </p:spPr>
      </p:pic>
      <p:pic>
        <p:nvPicPr>
          <p:cNvPr id="8" name="Afbeelding 7" descr="Afbeelding met schets, kunst&#10;&#10;Door AI gegenereerde inhoud is mogelijk onjuist.">
            <a:extLst>
              <a:ext uri="{FF2B5EF4-FFF2-40B4-BE49-F238E27FC236}">
                <a16:creationId xmlns:a16="http://schemas.microsoft.com/office/drawing/2014/main" id="{06901006-C6E5-C324-7572-8DDC1547E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6564" y="2071205"/>
            <a:ext cx="6113707" cy="121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99696"/>
      </p:ext>
    </p:extLst>
  </p:cSld>
  <p:clrMapOvr>
    <a:masterClrMapping/>
  </p:clrMapOvr>
</p:sld>
</file>

<file path=ppt/theme/theme1.xml><?xml version="1.0" encoding="utf-8"?>
<a:theme xmlns:a="http://schemas.openxmlformats.org/drawingml/2006/main" name="Plannen 2025">
  <a:themeElements>
    <a:clrScheme name="TF">
      <a:dk1>
        <a:srgbClr val="173145"/>
      </a:dk1>
      <a:lt1>
        <a:srgbClr val="FFFFFF"/>
      </a:lt1>
      <a:dk2>
        <a:srgbClr val="595959"/>
      </a:dk2>
      <a:lt2>
        <a:srgbClr val="EEEEEE"/>
      </a:lt2>
      <a:accent1>
        <a:srgbClr val="FCD500"/>
      </a:accent1>
      <a:accent2>
        <a:srgbClr val="008CAA"/>
      </a:accent2>
      <a:accent3>
        <a:srgbClr val="173145"/>
      </a:accent3>
      <a:accent4>
        <a:srgbClr val="78398E"/>
      </a:accent4>
      <a:accent5>
        <a:srgbClr val="B21F46"/>
      </a:accent5>
      <a:accent6>
        <a:srgbClr val="27AB66"/>
      </a:accent6>
      <a:hlink>
        <a:srgbClr val="008CAA"/>
      </a:hlink>
      <a:folHlink>
        <a:srgbClr val="173145"/>
      </a:folHlink>
    </a:clrScheme>
    <a:fontScheme name="Tearfund fonts">
      <a:majorFont>
        <a:latin typeface="Tearfund Sans"/>
        <a:ea typeface=""/>
        <a:cs typeface=""/>
      </a:majorFont>
      <a:minorFont>
        <a:latin typeface="FS Me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48D4365548648BF6E55688F073087" ma:contentTypeVersion="23" ma:contentTypeDescription="Een nieuw document maken." ma:contentTypeScope="" ma:versionID="1358e98a5ad94ed93d2a69a4bae7ba69">
  <xsd:schema xmlns:xsd="http://www.w3.org/2001/XMLSchema" xmlns:xs="http://www.w3.org/2001/XMLSchema" xmlns:p="http://schemas.microsoft.com/office/2006/metadata/properties" xmlns:ns2="37159357-5ae1-47f5-9891-afc29b7a1b1f" xmlns:ns3="2f3d710f-cd00-40f5-97b2-2722967d534d" targetNamespace="http://schemas.microsoft.com/office/2006/metadata/properties" ma:root="true" ma:fieldsID="3154a5f3a4b39664e681b93706021917" ns2:_="" ns3:_="">
    <xsd:import namespace="37159357-5ae1-47f5-9891-afc29b7a1b1f"/>
    <xsd:import namespace="2f3d710f-cd00-40f5-97b2-2722967d53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59357-5ae1-47f5-9891-afc29b7a1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5a637578-f24b-41f6-8b87-0e7ae5e69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d710f-cd00-40f5-97b2-2722967d53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412c1d5-ea01-489d-ba2b-fa19d60c5264}" ma:internalName="TaxCatchAll" ma:showField="CatchAllData" ma:web="2f3d710f-cd00-40f5-97b2-2722967d53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159357-5ae1-47f5-9891-afc29b7a1b1f">
      <Terms xmlns="http://schemas.microsoft.com/office/infopath/2007/PartnerControls"/>
    </lcf76f155ced4ddcb4097134ff3c332f>
    <TaxCatchAll xmlns="2f3d710f-cd00-40f5-97b2-2722967d534d" xsi:nil="true"/>
  </documentManagement>
</p:properties>
</file>

<file path=customXml/itemProps1.xml><?xml version="1.0" encoding="utf-8"?>
<ds:datastoreItem xmlns:ds="http://schemas.openxmlformats.org/officeDocument/2006/customXml" ds:itemID="{1D224A8E-DEBD-4B65-B467-EF17443EDA88}"/>
</file>

<file path=customXml/itemProps2.xml><?xml version="1.0" encoding="utf-8"?>
<ds:datastoreItem xmlns:ds="http://schemas.openxmlformats.org/officeDocument/2006/customXml" ds:itemID="{C08DA45C-3730-4ACA-A548-0F17C3129B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F69969-9C3B-49C9-9994-85D3749877EA}">
  <ds:schemaRefs>
    <ds:schemaRef ds:uri="http://purl.org/dc/terms/"/>
    <ds:schemaRef ds:uri="http://purl.org/dc/dcmitype/"/>
    <ds:schemaRef ds:uri="37159357-5ae1-47f5-9891-afc29b7a1b1f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2f3d710f-cd00-40f5-97b2-2722967d53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Plannen 2025</Template>
  <TotalTime>353</TotalTime>
  <Words>103</Words>
  <Application>Microsoft Office PowerPoint</Application>
  <PresentationFormat>Breedbeeld</PresentationFormat>
  <Paragraphs>11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Tearfund Sans</vt:lpstr>
      <vt:lpstr>Gander</vt:lpstr>
      <vt:lpstr>Arial</vt:lpstr>
      <vt:lpstr>FS Me</vt:lpstr>
      <vt:lpstr>Plannen 2025</vt:lpstr>
      <vt:lpstr>Noodhulp Soedan</vt:lpstr>
      <vt:lpstr>PowerPoint-presentatie</vt:lpstr>
      <vt:lpstr>PowerPoint-presentatie</vt:lpstr>
      <vt:lpstr>PowerPoint-presentatie</vt:lpstr>
      <vt:lpstr>Bedankt voor uw gift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Guido Liebregts</dc:creator>
  <cp:lastModifiedBy>Guido Liebregts</cp:lastModifiedBy>
  <cp:revision>1</cp:revision>
  <dcterms:created xsi:type="dcterms:W3CDTF">2025-03-31T08:59:31Z</dcterms:created>
  <dcterms:modified xsi:type="dcterms:W3CDTF">2025-11-11T13:35:32Z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0x01010084E48D4365548648BF6E55688F073087</vt:lpwstr>
  </property>
  <property fmtid="{D5CDD505-2E9C-101B-9397-08002B2CF9AE}" pid="3" name="MediaServiceImageTags">
    <vt:lpwstr/>
  </property>
</Properties>
</file>