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65" r:id="rId5"/>
  </p:sldMasterIdLst>
  <p:sldIdLst>
    <p:sldId id="256" r:id="rId6"/>
    <p:sldId id="258" r:id="rId7"/>
    <p:sldId id="257" r:id="rId8"/>
    <p:sldId id="260" r:id="rId9"/>
    <p:sldId id="261" r:id="rId10"/>
    <p:sldId id="259" r:id="rId11"/>
  </p:sldIdLst>
  <p:sldSz cx="12192000" cy="6858000"/>
  <p:notesSz cx="6858000" cy="9144000"/>
  <p:embeddedFontLst>
    <p:embeddedFont>
      <p:font typeface="FS Me" panose="02000506040000020004" pitchFamily="2" charset="0"/>
      <p:regular r:id="rId12"/>
      <p:bold r:id="rId13"/>
      <p:italic r:id="rId14"/>
      <p:boldItalic r:id="rId15"/>
    </p:embeddedFont>
    <p:embeddedFont>
      <p:font typeface="Rubik" pitchFamily="2" charset="-79"/>
      <p:regular r:id="rId16"/>
      <p:bold r:id="rId17"/>
      <p:italic r:id="rId18"/>
      <p:boldItalic r:id="rId19"/>
    </p:embeddedFont>
    <p:embeddedFont>
      <p:font typeface="Rubik Bold" pitchFamily="2" charset="-79"/>
      <p:bold r:id="rId20"/>
    </p:embeddedFont>
    <p:embeddedFont>
      <p:font typeface="Source Code Pro" panose="020B0509030403020204" pitchFamily="49" charset="0"/>
      <p:regular r:id="rId21"/>
      <p:bold r:id="rId22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0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do Liebregts" userId="c3acf890-c62d-495a-bc4d-63fdaf3967cc" providerId="ADAL" clId="{B8F60430-EF08-4364-A4B7-6AA7BEAFC95D}"/>
    <pc:docChg chg="modSld">
      <pc:chgData name="Guido Liebregts" userId="c3acf890-c62d-495a-bc4d-63fdaf3967cc" providerId="ADAL" clId="{B8F60430-EF08-4364-A4B7-6AA7BEAFC95D}" dt="2026-03-17T10:52:03.792" v="0" actId="6549"/>
      <pc:docMkLst>
        <pc:docMk/>
      </pc:docMkLst>
      <pc:sldChg chg="modSp mod">
        <pc:chgData name="Guido Liebregts" userId="c3acf890-c62d-495a-bc4d-63fdaf3967cc" providerId="ADAL" clId="{B8F60430-EF08-4364-A4B7-6AA7BEAFC95D}" dt="2026-03-17T10:52:03.792" v="0" actId="6549"/>
        <pc:sldMkLst>
          <pc:docMk/>
          <pc:sldMk cId="3987217297" sldId="261"/>
        </pc:sldMkLst>
        <pc:spChg chg="mod">
          <ac:chgData name="Guido Liebregts" userId="c3acf890-c62d-495a-bc4d-63fdaf3967cc" providerId="ADAL" clId="{B8F60430-EF08-4364-A4B7-6AA7BEAFC95D}" dt="2026-03-17T10:52:03.792" v="0" actId="6549"/>
          <ac:spMkLst>
            <pc:docMk/>
            <pc:sldMk cId="3987217297" sldId="261"/>
            <ac:spMk id="5" creationId="{B568C58F-3764-BA14-6D22-D6083FBBFC8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ver slide" type="title">
  <p:cSld name="Title cover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200" y="2095467"/>
            <a:ext cx="11239600" cy="12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Calibri"/>
              <a:buNone/>
              <a:defRPr sz="6600" b="1">
                <a:solidFill>
                  <a:srgbClr val="434343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28200" y="3376667"/>
            <a:ext cx="953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2800">
                <a:solidFill>
                  <a:srgbClr val="43434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nl-NL"/>
              <a:t>Klikken om de ondertitelstijl van het model te bewerken</a:t>
            </a:r>
            <a:endParaRPr dirty="0"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29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06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650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492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074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049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18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1" type="twoColTx">
  <p:cSld name="Page sty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57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b="1">
                <a:solidFill>
                  <a:srgbClr val="434343"/>
                </a:solidFill>
                <a:latin typeface="Rubik" pitchFamily="2" charset="-79"/>
                <a:ea typeface="Calibri"/>
                <a:cs typeface="Rubik" pitchFamily="2" charset="-79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3420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867">
                <a:solidFill>
                  <a:srgbClr val="43434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/>
        </p:nvSpPr>
        <p:spPr>
          <a:xfrm>
            <a:off x="415600" y="6207067"/>
            <a:ext cx="1488356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33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2393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2">
  <p:cSld name="Page styl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5916100" y="679367"/>
            <a:ext cx="5863200" cy="4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867">
                <a:solidFill>
                  <a:srgbClr val="43434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16833" y="1816051"/>
            <a:ext cx="3954800" cy="13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4000" b="1">
                <a:solidFill>
                  <a:srgbClr val="434343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2"/>
          </p:nvPr>
        </p:nvSpPr>
        <p:spPr>
          <a:xfrm>
            <a:off x="728633" y="3115645"/>
            <a:ext cx="3731200" cy="1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libri"/>
              <a:buNone/>
              <a:defRPr sz="2533">
                <a:solidFill>
                  <a:srgbClr val="434343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nl-NL"/>
              <a:t>Klikken om de ondertitelstijl van het model te bewerken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40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bg>
      <p:bgPr>
        <a:solidFill>
          <a:srgbClr val="FCD500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4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03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60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54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61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9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7981271C-937B-42BF-BC85-2A46584AD0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5893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23291-E904-4211-977A-C64A78D982D3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D3384-0D27-4E6E-8491-C1CC633D66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53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B832F-22D3-407F-E7C3-64CC25250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Collecte Libanon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44FDA9-D36D-DC3A-8039-457B2B7309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Geef en steun kerken die mensen op de vlucht helpen</a:t>
            </a:r>
          </a:p>
        </p:txBody>
      </p:sp>
    </p:spTree>
    <p:extLst>
      <p:ext uri="{BB962C8B-B14F-4D97-AF65-F5344CB8AC3E}">
        <p14:creationId xmlns:p14="http://schemas.microsoft.com/office/powerpoint/2010/main" val="1947622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FB793-0521-0866-C9CD-7FE29932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shuis, hemel, boom, vervuiling&#10;&#10;Door AI gegenereerde inhoud is mogelijk onjuist.">
            <a:extLst>
              <a:ext uri="{FF2B5EF4-FFF2-40B4-BE49-F238E27FC236}">
                <a16:creationId xmlns:a16="http://schemas.microsoft.com/office/drawing/2014/main" id="{F3E4AA59-7113-C1D5-D688-E14E55234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53" y="-1339403"/>
            <a:ext cx="12296105" cy="819740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D24A2E5-1F93-707C-38EA-5A80A4C0F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300" y="1519209"/>
            <a:ext cx="11239600" cy="4086392"/>
          </a:xfrm>
        </p:spPr>
        <p:txBody>
          <a:bodyPr/>
          <a:lstStyle/>
          <a:p>
            <a:r>
              <a:rPr lang="nl-NL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situatie in het Midden-Oosten verandert met de dag. Er wordt op veel verschillende plaatsen gevochten.</a:t>
            </a:r>
            <a:br>
              <a:rPr lang="nl-NL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Onschuldige burgers vrezen </a:t>
            </a:r>
            <a:br>
              <a:rPr lang="nl-NL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 hun leven.</a:t>
            </a:r>
            <a:endParaRPr lang="nl-NL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Google Shape;12;p2">
            <a:extLst>
              <a:ext uri="{FF2B5EF4-FFF2-40B4-BE49-F238E27FC236}">
                <a16:creationId xmlns:a16="http://schemas.microsoft.com/office/drawing/2014/main" id="{FD63A1C5-667A-15E1-B08F-2AA7231F2D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25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voertuig, Landvoertuig, kleding&#10;&#10;Door AI gegenereerde inhoud is mogelijk onjuist.">
            <a:extLst>
              <a:ext uri="{FF2B5EF4-FFF2-40B4-BE49-F238E27FC236}">
                <a16:creationId xmlns:a16="http://schemas.microsoft.com/office/drawing/2014/main" id="{C644B3C0-2F70-766D-0317-331C172A2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5" y="0"/>
            <a:ext cx="12222445" cy="814511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FE24748-2836-8E5B-4692-6CE20AEAAE1C}"/>
              </a:ext>
            </a:extLst>
          </p:cNvPr>
          <p:cNvSpPr txBox="1"/>
          <p:nvPr/>
        </p:nvSpPr>
        <p:spPr>
          <a:xfrm>
            <a:off x="1707524" y="2367171"/>
            <a:ext cx="87769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ubik Bold"/>
                <a:ea typeface="Calibri"/>
                <a:cs typeface="Calibri"/>
                <a:sym typeface="Calibri"/>
              </a:rPr>
              <a:t>In Libanon verlaten mensen door het hele land halsoverkop hun huis met vrijwel niets.</a:t>
            </a:r>
            <a:endParaRPr lang="nl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Google Shape;12;p2">
            <a:extLst>
              <a:ext uri="{FF2B5EF4-FFF2-40B4-BE49-F238E27FC236}">
                <a16:creationId xmlns:a16="http://schemas.microsoft.com/office/drawing/2014/main" id="{E9F65D83-8820-445A-37BF-2BBF7633BD5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82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F66E5-6465-76D9-50F4-0E60FF545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odhulp libanon">
            <a:extLst>
              <a:ext uri="{FF2B5EF4-FFF2-40B4-BE49-F238E27FC236}">
                <a16:creationId xmlns:a16="http://schemas.microsoft.com/office/drawing/2014/main" id="{05F33323-57B8-0412-C0F1-B59A075B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AC2452D-B52E-D5CC-7208-86425937CD6A}"/>
              </a:ext>
            </a:extLst>
          </p:cNvPr>
          <p:cNvSpPr txBox="1"/>
          <p:nvPr/>
        </p:nvSpPr>
        <p:spPr>
          <a:xfrm>
            <a:off x="1707524" y="4023874"/>
            <a:ext cx="87769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ubik Bold"/>
                <a:ea typeface="Calibri"/>
                <a:cs typeface="Calibri"/>
                <a:sym typeface="Calibri"/>
              </a:rPr>
              <a:t>Tearfund ondersteunt kerken die in actie komen om mensen op de vlucht te helpen.</a:t>
            </a:r>
            <a:endParaRPr lang="nl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oogle Shape;12;p2">
            <a:extLst>
              <a:ext uri="{FF2B5EF4-FFF2-40B4-BE49-F238E27FC236}">
                <a16:creationId xmlns:a16="http://schemas.microsoft.com/office/drawing/2014/main" id="{E5252B7B-4EDF-ED60-29F4-1FD9A3E2D65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635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67A55-AE78-F459-7CB6-3E111785D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821D4D-7C65-D136-81CD-8F131615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568C58F-3764-BA14-6D22-D6083FBBFC82}"/>
              </a:ext>
            </a:extLst>
          </p:cNvPr>
          <p:cNvSpPr txBox="1"/>
          <p:nvPr/>
        </p:nvSpPr>
        <p:spPr>
          <a:xfrm>
            <a:off x="1111339" y="4014989"/>
            <a:ext cx="99693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ubik Bold"/>
                <a:ea typeface="Calibri"/>
                <a:cs typeface="Calibri"/>
                <a:sym typeface="Calibri"/>
              </a:rPr>
              <a:t>We helpen met voedsel, dekens, kleding en hygiëneproducten.</a:t>
            </a:r>
            <a:endParaRPr lang="nl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oogle Shape;12;p2">
            <a:extLst>
              <a:ext uri="{FF2B5EF4-FFF2-40B4-BE49-F238E27FC236}">
                <a16:creationId xmlns:a16="http://schemas.microsoft.com/office/drawing/2014/main" id="{BDA15D8A-4048-6437-1A47-2511AB9E12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5900" y="5950134"/>
            <a:ext cx="1788000" cy="56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217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91CE5-F569-9E93-DA03-EA77541B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E04BD888-68AB-BAE2-605E-229814F3937F}"/>
              </a:ext>
            </a:extLst>
          </p:cNvPr>
          <p:cNvSpPr txBox="1"/>
          <p:nvPr/>
        </p:nvSpPr>
        <p:spPr>
          <a:xfrm>
            <a:off x="1707524" y="1982450"/>
            <a:ext cx="87769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 Bold"/>
                <a:ea typeface="Calibri"/>
                <a:cs typeface="Calibri"/>
                <a:sym typeface="Calibri"/>
              </a:rPr>
              <a:t>Geef voor noodhulp</a:t>
            </a:r>
            <a:b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 Bold"/>
                <a:ea typeface="Calibri"/>
                <a:cs typeface="Calibri"/>
                <a:sym typeface="Calibri"/>
              </a:rPr>
            </a:br>
            <a: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ubik Bold"/>
                <a:ea typeface="Calibri"/>
                <a:cs typeface="Calibri"/>
                <a:sym typeface="Calibri"/>
              </a:rPr>
              <a:t>in Libanon.</a:t>
            </a:r>
          </a:p>
          <a:p>
            <a:pPr algn="ctr"/>
            <a:endParaRPr lang="nl-NL" sz="4400" kern="0" dirty="0">
              <a:solidFill>
                <a:srgbClr val="434343"/>
              </a:solidFill>
              <a:latin typeface="Rubik Bold"/>
              <a:ea typeface="Calibri"/>
              <a:cs typeface="Calibri"/>
              <a:sym typeface="Calibri"/>
            </a:endParaRPr>
          </a:p>
          <a:p>
            <a:pPr algn="ctr"/>
            <a:r>
              <a:rPr lang="nl-NL" sz="4400" kern="0" dirty="0">
                <a:solidFill>
                  <a:srgbClr val="434343"/>
                </a:solidFill>
                <a:latin typeface="Rubik Bold"/>
                <a:ea typeface="Calibri"/>
                <a:cs typeface="Calibri"/>
                <a:sym typeface="Calibri"/>
              </a:rPr>
              <a:t>Alvast hartelijk dank.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269282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333333"/>
      </a:dk1>
      <a:lt1>
        <a:srgbClr val="FFFFFF"/>
      </a:lt1>
      <a:dk2>
        <a:srgbClr val="333333"/>
      </a:dk2>
      <a:lt2>
        <a:srgbClr val="EEEEEE"/>
      </a:lt2>
      <a:accent1>
        <a:srgbClr val="008CAA"/>
      </a:accent1>
      <a:accent2>
        <a:srgbClr val="173145"/>
      </a:accent2>
      <a:accent3>
        <a:srgbClr val="82AFC9"/>
      </a:accent3>
      <a:accent4>
        <a:srgbClr val="FCD500"/>
      </a:accent4>
      <a:accent5>
        <a:srgbClr val="B5CEDE"/>
      </a:accent5>
      <a:accent6>
        <a:srgbClr val="FCE97D"/>
      </a:accent6>
      <a:hlink>
        <a:srgbClr val="008CAA"/>
      </a:hlink>
      <a:folHlink>
        <a:srgbClr val="0097A7"/>
      </a:folHlink>
    </a:clrScheme>
    <a:fontScheme name="Tearfund 2026">
      <a:majorFont>
        <a:latin typeface="Rubik Bold"/>
        <a:ea typeface=""/>
        <a:cs typeface=""/>
      </a:majorFont>
      <a:minorFont>
        <a:latin typeface="FS 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owerPoint Tearfund.potx  -  versie 6.0: 8-3-2022 10:38  -  Alleen-lezen" id="{D5E8D4A5-C3F7-4C0D-AA90-9F85ACAE74DA}" vid="{E1B53B71-0158-44EE-B5D8-E63E13EAB63B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E48D4365548648BF6E55688F073087" ma:contentTypeVersion="23" ma:contentTypeDescription="Een nieuw document maken." ma:contentTypeScope="" ma:versionID="c15a2be7938aa280910d788ac2b576d2">
  <xsd:schema xmlns:xsd="http://www.w3.org/2001/XMLSchema" xmlns:xs="http://www.w3.org/2001/XMLSchema" xmlns:p="http://schemas.microsoft.com/office/2006/metadata/properties" xmlns:ns2="37159357-5ae1-47f5-9891-afc29b7a1b1f" xmlns:ns3="2f3d710f-cd00-40f5-97b2-2722967d534d" targetNamespace="http://schemas.microsoft.com/office/2006/metadata/properties" ma:root="true" ma:fieldsID="4f6decf2042eca5a508b4a88ec6e03ee" ns2:_="" ns3:_="">
    <xsd:import namespace="37159357-5ae1-47f5-9891-afc29b7a1b1f"/>
    <xsd:import namespace="2f3d710f-cd00-40f5-97b2-2722967d53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59357-5ae1-47f5-9891-afc29b7a1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5a637578-f24b-41f6-8b87-0e7ae5e697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d710f-cd00-40f5-97b2-2722967d53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412c1d5-ea01-489d-ba2b-fa19d60c5264}" ma:internalName="TaxCatchAll" ma:showField="CatchAllData" ma:web="2f3d710f-cd00-40f5-97b2-2722967d53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159357-5ae1-47f5-9891-afc29b7a1b1f">
      <Terms xmlns="http://schemas.microsoft.com/office/infopath/2007/PartnerControls"/>
    </lcf76f155ced4ddcb4097134ff3c332f>
    <TaxCatchAll xmlns="2f3d710f-cd00-40f5-97b2-2722967d534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EEFC56-EDF2-45C2-8462-39C5CCD979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159357-5ae1-47f5-9891-afc29b7a1b1f"/>
    <ds:schemaRef ds:uri="2f3d710f-cd00-40f5-97b2-2722967d53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5857F7-B3C8-4BCB-93AF-E0B27ABC5C0B}">
  <ds:schemaRefs>
    <ds:schemaRef ds:uri="http://schemas.microsoft.com/office/2006/metadata/properties"/>
    <ds:schemaRef ds:uri="http://schemas.microsoft.com/office/infopath/2007/PartnerControls"/>
    <ds:schemaRef ds:uri="37159357-5ae1-47f5-9891-afc29b7a1b1f"/>
    <ds:schemaRef ds:uri="2f3d710f-cd00-40f5-97b2-2722967d534d"/>
  </ds:schemaRefs>
</ds:datastoreItem>
</file>

<file path=customXml/itemProps3.xml><?xml version="1.0" encoding="utf-8"?>
<ds:datastoreItem xmlns:ds="http://schemas.openxmlformats.org/officeDocument/2006/customXml" ds:itemID="{48108C31-700C-488B-9DEA-47E887EFE1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Immer</Template>
  <TotalTime>82</TotalTime>
  <Words>93</Words>
  <Application>Microsoft Office PowerPoint</Application>
  <PresentationFormat>Breedbeeld</PresentationFormat>
  <Paragraphs>9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6</vt:i4>
      </vt:variant>
    </vt:vector>
  </HeadingPairs>
  <TitlesOfParts>
    <vt:vector size="15" baseType="lpstr">
      <vt:lpstr>FS Me</vt:lpstr>
      <vt:lpstr>Rubik Bold</vt:lpstr>
      <vt:lpstr>Calibri Light</vt:lpstr>
      <vt:lpstr>Calibri</vt:lpstr>
      <vt:lpstr>Source Code Pro</vt:lpstr>
      <vt:lpstr>Arial</vt:lpstr>
      <vt:lpstr>Rubik</vt:lpstr>
      <vt:lpstr>Simple Light</vt:lpstr>
      <vt:lpstr>1_Kantoorthema</vt:lpstr>
      <vt:lpstr>Collecte Libanon</vt:lpstr>
      <vt:lpstr>De situatie in het Midden-Oosten verandert met de dag. Er wordt op veel verschillende plaatsen gevochten.   Onschuldige burgers vrezen  voor hun leven.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Guido Liebregts</dc:creator>
  <cp:lastModifiedBy>Guido Liebregts</cp:lastModifiedBy>
  <cp:revision>1</cp:revision>
  <dcterms:created xsi:type="dcterms:W3CDTF">2026-03-17T09:09:32Z</dcterms:created>
  <dcterms:modified xsi:type="dcterms:W3CDTF">2026-03-17T10:52:08Z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0x01010084E48D4365548648BF6E55688F073087</vt:lpwstr>
  </property>
  <property fmtid="{D5CDD505-2E9C-101B-9397-08002B2CF9AE}" pid="3" name="MediaServiceImageTags">
    <vt:lpwstr/>
  </property>
</Properties>
</file>