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4A8609-3CA7-4567-A57F-81722CFE1E67}" v="1" dt="2024-10-17T08:40:32.7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18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nno Visser" userId="25543d0f-c78e-4017-8f28-8e7676c8932d" providerId="ADAL" clId="{0E4A8609-3CA7-4567-A57F-81722CFE1E67}"/>
    <pc:docChg chg="modSld">
      <pc:chgData name="Onno Visser" userId="25543d0f-c78e-4017-8f28-8e7676c8932d" providerId="ADAL" clId="{0E4A8609-3CA7-4567-A57F-81722CFE1E67}" dt="2024-10-17T08:40:45.678" v="7" actId="14100"/>
      <pc:docMkLst>
        <pc:docMk/>
      </pc:docMkLst>
      <pc:sldChg chg="addSp modSp mod">
        <pc:chgData name="Onno Visser" userId="25543d0f-c78e-4017-8f28-8e7676c8932d" providerId="ADAL" clId="{0E4A8609-3CA7-4567-A57F-81722CFE1E67}" dt="2024-10-17T08:40:45.678" v="7" actId="14100"/>
        <pc:sldMkLst>
          <pc:docMk/>
          <pc:sldMk cId="3535070182" sldId="256"/>
        </pc:sldMkLst>
        <pc:picChg chg="add mod">
          <ac:chgData name="Onno Visser" userId="25543d0f-c78e-4017-8f28-8e7676c8932d" providerId="ADAL" clId="{0E4A8609-3CA7-4567-A57F-81722CFE1E67}" dt="2024-10-17T08:40:45.678" v="7" actId="14100"/>
          <ac:picMkLst>
            <pc:docMk/>
            <pc:sldMk cId="3535070182" sldId="256"/>
            <ac:picMk id="6" creationId="{1C21BAAE-7928-F263-59B4-E1CFBD37444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4451B3-D988-735D-B569-D6DD79E8A5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B410045-1917-E056-783F-F66799B2F4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40C6F58-CBC1-8DE8-50B6-0F301C3C0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BDBA3-4C7E-4582-9045-F43C1ABCD582}" type="datetimeFigureOut">
              <a:rPr lang="nl-NL" smtClean="0"/>
              <a:t>17-10-2024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F82DC48-192C-3DAE-3C27-61EAA56BC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974D0BD-7083-7A15-7294-609900EB7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94194-E41D-47DB-AC6D-A1D9710FE8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798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B15F6F-23ED-FD51-339E-5076468A6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E3B700B-5D71-9301-73F4-911DC23AA5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74F6231-E0EA-F973-EFAB-A87945B55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BDBA3-4C7E-4582-9045-F43C1ABCD582}" type="datetimeFigureOut">
              <a:rPr lang="nl-NL" smtClean="0"/>
              <a:t>17-10-2024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7229B2A-D351-717A-6711-FB17B0EE7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499CAC4-8AF4-882E-52D6-6C365191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94194-E41D-47DB-AC6D-A1D9710FE8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8871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4CED6B1-78F9-AC4A-E822-BDDEDDFA68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6B19B3F-C6EB-27B0-F414-9827B8C2BA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8FF2469-2B73-BDEB-1645-D389D10D1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BDBA3-4C7E-4582-9045-F43C1ABCD582}" type="datetimeFigureOut">
              <a:rPr lang="nl-NL" smtClean="0"/>
              <a:t>17-10-2024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9DBD6CE-8B6C-CCCA-A6E6-BC3BFB036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81263A6-02C4-E166-3DB8-2473FCE4A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94194-E41D-47DB-AC6D-A1D9710FE8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2611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A2BA69-E11B-9973-7466-A57621747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44666B-3E28-5937-0B0B-F5CC8CB548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531134B-082C-9BBD-53D7-B9368E2D9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BDBA3-4C7E-4582-9045-F43C1ABCD582}" type="datetimeFigureOut">
              <a:rPr lang="nl-NL" smtClean="0"/>
              <a:t>17-10-2024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E5F41EE-7EF1-9D2C-89AB-AFE2265FD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DEE9E5B-3AD5-5B93-AB5F-8BBD94B92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94194-E41D-47DB-AC6D-A1D9710FE8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3046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789259-DC91-300B-B911-8119C5C8F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B649523-2CEA-D06B-3423-C9D6F243C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0772309-0419-43ED-9DD8-E253EB6E1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BDBA3-4C7E-4582-9045-F43C1ABCD582}" type="datetimeFigureOut">
              <a:rPr lang="nl-NL" smtClean="0"/>
              <a:t>17-10-2024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37CD9AE-1B15-A9F4-F21E-F5B6E4116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B8CD61C-45E4-11F1-AA30-41C974F4D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94194-E41D-47DB-AC6D-A1D9710FE8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1928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4D8776-A672-8ADB-E9A6-FB4E0ABB4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031EAD5-73B1-CD6F-B09E-4635B0E3EB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BBCE943-F376-53C6-A8D4-72D5F40120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0A2E5EC-C17C-2700-4B48-E6D0BBBD6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BDBA3-4C7E-4582-9045-F43C1ABCD582}" type="datetimeFigureOut">
              <a:rPr lang="nl-NL" smtClean="0"/>
              <a:t>17-10-2024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C483CFD-8611-C5F4-1057-E2972B2FA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B8A2BF9-2CF7-8C5F-3BBA-A4E98057F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94194-E41D-47DB-AC6D-A1D9710FE8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8460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3857FE-AC23-E5CD-3E54-7BF9EDA5F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9DC3FB0-F533-BD71-DD23-BEC8FFDDFE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118C8A7-F81A-E871-8119-B449771989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797FF95-9CD6-95EC-CA97-E7FECF4F04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86C4794-E597-3896-7B12-EED96F6D7F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87F8652-C105-F617-C93B-505A92905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BDBA3-4C7E-4582-9045-F43C1ABCD582}" type="datetimeFigureOut">
              <a:rPr lang="nl-NL" smtClean="0"/>
              <a:t>17-10-2024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750CA35-4337-B0D6-720C-ABADC5E3C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745872C-3DAA-5D7E-AE96-3C98303BC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94194-E41D-47DB-AC6D-A1D9710FE8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3405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214166-4852-E932-6DE2-59FD98377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C1A80ED-7481-2E6A-B0CE-D743D82CB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BDBA3-4C7E-4582-9045-F43C1ABCD582}" type="datetimeFigureOut">
              <a:rPr lang="nl-NL" smtClean="0"/>
              <a:t>17-10-2024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B0B8709-6167-7C61-4A3E-2213988D8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CA0D6EE-5781-15E6-9AF5-830B99D2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94194-E41D-47DB-AC6D-A1D9710FE8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8922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285E5AD-3808-173D-96A2-C79F910DE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BDBA3-4C7E-4582-9045-F43C1ABCD582}" type="datetimeFigureOut">
              <a:rPr lang="nl-NL" smtClean="0"/>
              <a:t>17-10-2024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E488076-7D0E-5F56-8F29-EF861F9FE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E56441-DF00-67A0-8259-6420059A2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94194-E41D-47DB-AC6D-A1D9710FE8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2492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3028D4-3709-6914-6485-4355B19C6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C5EB722-387D-B805-93F0-64BE57CF7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93F173C-247F-D95D-BAB5-8084949CBC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BE5387D-67A1-D29C-C498-09A8B9903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BDBA3-4C7E-4582-9045-F43C1ABCD582}" type="datetimeFigureOut">
              <a:rPr lang="nl-NL" smtClean="0"/>
              <a:t>17-10-2024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45331F9-CD10-1FE1-0F66-5D281E1BF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B98FE62-03FF-9844-9B20-45E2E9545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94194-E41D-47DB-AC6D-A1D9710FE8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6952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A68F0E-67A3-34C1-9318-6596B9D52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A63525F-D2A9-2ED5-7DCB-67CC372DC0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C9DF1DE-C9CE-3DC9-1199-A167C1F7CE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86ED252-A690-10DB-8616-93A6CC575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BDBA3-4C7E-4582-9045-F43C1ABCD582}" type="datetimeFigureOut">
              <a:rPr lang="nl-NL" smtClean="0"/>
              <a:t>17-10-2024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A46C37A-43B4-60BF-7DC7-F2FF53037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E1A0D35-8DB8-0303-EF0B-A7F3C4913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94194-E41D-47DB-AC6D-A1D9710FE8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5550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E65D7D1-BF97-F7EB-E345-6EE1463FD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E6329BC-F937-3A37-5F37-A1EAFF770C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FD56F6A-6E9A-1BCF-A10D-E6A91E247F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0BDBA3-4C7E-4582-9045-F43C1ABCD582}" type="datetimeFigureOut">
              <a:rPr lang="nl-NL" smtClean="0"/>
              <a:t>17-10-2024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D192CC2-D051-E6F9-E2AB-F81D055892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D179D7F-8215-6525-295C-6FD71356AC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594194-E41D-47DB-AC6D-A1D9710FE84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9733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293728-987B-ADE3-96D6-BF6FEE93ED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375F96A-D67D-7822-B499-317AA5A8F8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 descr="Afbeelding met Menselijk gezicht, schermopname, kleding, tekst&#10;&#10;Automatisch gegenereerde beschrijving">
            <a:extLst>
              <a:ext uri="{FF2B5EF4-FFF2-40B4-BE49-F238E27FC236}">
                <a16:creationId xmlns:a16="http://schemas.microsoft.com/office/drawing/2014/main" id="{F19401F0-5BBC-B3CC-8966-9B6234851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Afbeelding 5" descr="Afbeelding met patroon, pixel&#10;&#10;Automatisch gegenereerde beschrijving">
            <a:extLst>
              <a:ext uri="{FF2B5EF4-FFF2-40B4-BE49-F238E27FC236}">
                <a16:creationId xmlns:a16="http://schemas.microsoft.com/office/drawing/2014/main" id="{1C21BAAE-7928-F263-59B4-E1CFBD3744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763" y="2718280"/>
            <a:ext cx="3580958" cy="358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070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Tijdelijke aanduiding voor inhoud 4" descr="Afbeelding met tekst, Lettertype, schermopname, geel&#10;&#10;Automatisch gegenereerde beschrijving">
            <a:extLst>
              <a:ext uri="{FF2B5EF4-FFF2-40B4-BE49-F238E27FC236}">
                <a16:creationId xmlns:a16="http://schemas.microsoft.com/office/drawing/2014/main" id="{D19F217B-7284-1E2C-6869-2C5D01A6EE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19701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Kantoorthema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Onno Visser</dc:creator>
  <cp:lastModifiedBy>Onno Visser</cp:lastModifiedBy>
  <cp:revision>1</cp:revision>
  <dcterms:created xsi:type="dcterms:W3CDTF">2024-10-17T08:15:36Z</dcterms:created>
  <dcterms:modified xsi:type="dcterms:W3CDTF">2024-10-17T08:40:56Z</dcterms:modified>
</cp:coreProperties>
</file>