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9C0D4-9D59-476D-8B4F-49F1C119E046}" v="1" dt="2023-07-20T13:04:09.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284" y="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sanne van de Kamp" userId="fb52a523-144d-422e-aaf9-690a0a93f754" providerId="ADAL" clId="{1D79C0D4-9D59-476D-8B4F-49F1C119E046}"/>
    <pc:docChg chg="custSel addSld modSld">
      <pc:chgData name="Lysanne van de Kamp" userId="fb52a523-144d-422e-aaf9-690a0a93f754" providerId="ADAL" clId="{1D79C0D4-9D59-476D-8B4F-49F1C119E046}" dt="2023-07-20T13:09:38.667" v="214" actId="732"/>
      <pc:docMkLst>
        <pc:docMk/>
      </pc:docMkLst>
      <pc:sldChg chg="modSp mod">
        <pc:chgData name="Lysanne van de Kamp" userId="fb52a523-144d-422e-aaf9-690a0a93f754" providerId="ADAL" clId="{1D79C0D4-9D59-476D-8B4F-49F1C119E046}" dt="2023-07-20T13:09:38.667" v="214" actId="732"/>
        <pc:sldMkLst>
          <pc:docMk/>
          <pc:sldMk cId="4274433599" sldId="259"/>
        </pc:sldMkLst>
        <pc:picChg chg="mod modCrop">
          <ac:chgData name="Lysanne van de Kamp" userId="fb52a523-144d-422e-aaf9-690a0a93f754" providerId="ADAL" clId="{1D79C0D4-9D59-476D-8B4F-49F1C119E046}" dt="2023-07-20T13:09:38.667" v="214" actId="732"/>
          <ac:picMkLst>
            <pc:docMk/>
            <pc:sldMk cId="4274433599" sldId="259"/>
            <ac:picMk id="7" creationId="{A791E511-9294-0B51-A3C7-E40577AAA9E9}"/>
          </ac:picMkLst>
        </pc:picChg>
      </pc:sldChg>
      <pc:sldChg chg="addSp delSp modSp add mod">
        <pc:chgData name="Lysanne van de Kamp" userId="fb52a523-144d-422e-aaf9-690a0a93f754" providerId="ADAL" clId="{1D79C0D4-9D59-476D-8B4F-49F1C119E046}" dt="2023-07-20T13:06:33.909" v="158" actId="1036"/>
        <pc:sldMkLst>
          <pc:docMk/>
          <pc:sldMk cId="4079395507" sldId="260"/>
        </pc:sldMkLst>
        <pc:spChg chg="del mod">
          <ac:chgData name="Lysanne van de Kamp" userId="fb52a523-144d-422e-aaf9-690a0a93f754" providerId="ADAL" clId="{1D79C0D4-9D59-476D-8B4F-49F1C119E046}" dt="2023-07-20T13:00:35.800" v="7" actId="478"/>
          <ac:spMkLst>
            <pc:docMk/>
            <pc:sldMk cId="4079395507" sldId="260"/>
            <ac:spMk id="3" creationId="{2398A686-1E60-6779-BBF2-04380888DF37}"/>
          </ac:spMkLst>
        </pc:spChg>
        <pc:spChg chg="add del mod">
          <ac:chgData name="Lysanne van de Kamp" userId="fb52a523-144d-422e-aaf9-690a0a93f754" providerId="ADAL" clId="{1D79C0D4-9D59-476D-8B4F-49F1C119E046}" dt="2023-07-20T13:03:26.052" v="19" actId="478"/>
          <ac:spMkLst>
            <pc:docMk/>
            <pc:sldMk cId="4079395507" sldId="260"/>
            <ac:spMk id="7" creationId="{FAC5F5CD-6A94-5CD3-B3CF-1F6E2FC62853}"/>
          </ac:spMkLst>
        </pc:spChg>
        <pc:spChg chg="add mod">
          <ac:chgData name="Lysanne van de Kamp" userId="fb52a523-144d-422e-aaf9-690a0a93f754" providerId="ADAL" clId="{1D79C0D4-9D59-476D-8B4F-49F1C119E046}" dt="2023-07-20T13:06:33.909" v="158" actId="1036"/>
          <ac:spMkLst>
            <pc:docMk/>
            <pc:sldMk cId="4079395507" sldId="260"/>
            <ac:spMk id="15" creationId="{9183534B-AE40-3DE1-268F-5088B77463DB}"/>
          </ac:spMkLst>
        </pc:spChg>
        <pc:picChg chg="add del mod">
          <ac:chgData name="Lysanne van de Kamp" userId="fb52a523-144d-422e-aaf9-690a0a93f754" providerId="ADAL" clId="{1D79C0D4-9D59-476D-8B4F-49F1C119E046}" dt="2023-07-20T13:00:42.886" v="11" actId="478"/>
          <ac:picMkLst>
            <pc:docMk/>
            <pc:sldMk cId="4079395507" sldId="260"/>
            <ac:picMk id="4" creationId="{63F14A7F-46F4-DCF6-6C43-A6FFCC2EDC93}"/>
          </ac:picMkLst>
        </pc:picChg>
        <pc:picChg chg="del mod">
          <ac:chgData name="Lysanne van de Kamp" userId="fb52a523-144d-422e-aaf9-690a0a93f754" providerId="ADAL" clId="{1D79C0D4-9D59-476D-8B4F-49F1C119E046}" dt="2023-07-20T13:00:33.134" v="4" actId="478"/>
          <ac:picMkLst>
            <pc:docMk/>
            <pc:sldMk cId="4079395507" sldId="260"/>
            <ac:picMk id="6" creationId="{F76F6747-A116-0907-0A4E-DC4344A0409A}"/>
          </ac:picMkLst>
        </pc:picChg>
        <pc:picChg chg="del">
          <ac:chgData name="Lysanne van de Kamp" userId="fb52a523-144d-422e-aaf9-690a0a93f754" providerId="ADAL" clId="{1D79C0D4-9D59-476D-8B4F-49F1C119E046}" dt="2023-07-20T13:00:31.480" v="2" actId="478"/>
          <ac:picMkLst>
            <pc:docMk/>
            <pc:sldMk cId="4079395507" sldId="260"/>
            <ac:picMk id="8" creationId="{D8189217-286A-D772-2C4C-1D29D73DFF6B}"/>
          </ac:picMkLst>
        </pc:picChg>
        <pc:picChg chg="add del mod">
          <ac:chgData name="Lysanne van de Kamp" userId="fb52a523-144d-422e-aaf9-690a0a93f754" providerId="ADAL" clId="{1D79C0D4-9D59-476D-8B4F-49F1C119E046}" dt="2023-07-20T13:02:59.940" v="16" actId="478"/>
          <ac:picMkLst>
            <pc:docMk/>
            <pc:sldMk cId="4079395507" sldId="260"/>
            <ac:picMk id="10" creationId="{5145DB42-922F-CC77-AFB1-F752EF31659C}"/>
          </ac:picMkLst>
        </pc:picChg>
        <pc:picChg chg="add mod modCrop">
          <ac:chgData name="Lysanne van de Kamp" userId="fb52a523-144d-422e-aaf9-690a0a93f754" providerId="ADAL" clId="{1D79C0D4-9D59-476D-8B4F-49F1C119E046}" dt="2023-07-20T13:05:43.524" v="108" actId="1035"/>
          <ac:picMkLst>
            <pc:docMk/>
            <pc:sldMk cId="4079395507" sldId="260"/>
            <ac:picMk id="12" creationId="{DA7895A9-0C15-64DF-08F3-9000CA0B3EFC}"/>
          </ac:picMkLst>
        </pc:picChg>
        <pc:picChg chg="add del mod">
          <ac:chgData name="Lysanne van de Kamp" userId="fb52a523-144d-422e-aaf9-690a0a93f754" providerId="ADAL" clId="{1D79C0D4-9D59-476D-8B4F-49F1C119E046}" dt="2023-07-20T13:05:28.731" v="49" actId="478"/>
          <ac:picMkLst>
            <pc:docMk/>
            <pc:sldMk cId="4079395507" sldId="260"/>
            <ac:picMk id="14" creationId="{D023045A-4048-FD26-52E3-2AC3E02050DF}"/>
          </ac:picMkLst>
        </pc:picChg>
      </pc:sldChg>
      <pc:sldChg chg="addSp delSp modSp add mod">
        <pc:chgData name="Lysanne van de Kamp" userId="fb52a523-144d-422e-aaf9-690a0a93f754" providerId="ADAL" clId="{1D79C0D4-9D59-476D-8B4F-49F1C119E046}" dt="2023-07-20T13:08:28.722" v="202" actId="732"/>
        <pc:sldMkLst>
          <pc:docMk/>
          <pc:sldMk cId="3933962127" sldId="261"/>
        </pc:sldMkLst>
        <pc:spChg chg="del">
          <ac:chgData name="Lysanne van de Kamp" userId="fb52a523-144d-422e-aaf9-690a0a93f754" providerId="ADAL" clId="{1D79C0D4-9D59-476D-8B4F-49F1C119E046}" dt="2023-07-20T13:07:47.659" v="162" actId="478"/>
          <ac:spMkLst>
            <pc:docMk/>
            <pc:sldMk cId="3933962127" sldId="261"/>
            <ac:spMk id="15" creationId="{9183534B-AE40-3DE1-268F-5088B77463DB}"/>
          </ac:spMkLst>
        </pc:spChg>
        <pc:picChg chg="add mod modCrop">
          <ac:chgData name="Lysanne van de Kamp" userId="fb52a523-144d-422e-aaf9-690a0a93f754" providerId="ADAL" clId="{1D79C0D4-9D59-476D-8B4F-49F1C119E046}" dt="2023-07-20T13:08:28.722" v="202" actId="732"/>
          <ac:picMkLst>
            <pc:docMk/>
            <pc:sldMk cId="3933962127" sldId="261"/>
            <ac:picMk id="3" creationId="{09727E02-91C3-E47D-0924-3FDC41F6E86C}"/>
          </ac:picMkLst>
        </pc:picChg>
        <pc:picChg chg="del mod">
          <ac:chgData name="Lysanne van de Kamp" userId="fb52a523-144d-422e-aaf9-690a0a93f754" providerId="ADAL" clId="{1D79C0D4-9D59-476D-8B4F-49F1C119E046}" dt="2023-07-20T13:07:46.194" v="161" actId="478"/>
          <ac:picMkLst>
            <pc:docMk/>
            <pc:sldMk cId="3933962127" sldId="261"/>
            <ac:picMk id="12" creationId="{DA7895A9-0C15-64DF-08F3-9000CA0B3EF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C8DAE-DFDF-384E-526D-9DE581210AE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ECE965E-957D-91FB-DE1B-B59975B21C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D2C609B-BB49-E77A-5610-414B6FE0CD8C}"/>
              </a:ext>
            </a:extLst>
          </p:cNvPr>
          <p:cNvSpPr>
            <a:spLocks noGrp="1"/>
          </p:cNvSpPr>
          <p:nvPr>
            <p:ph type="dt" sz="half" idx="10"/>
          </p:nvPr>
        </p:nvSpPr>
        <p:spPr/>
        <p:txBody>
          <a:bodyPr/>
          <a:lstStyle/>
          <a:p>
            <a:fld id="{8FB98B30-7E7B-47CC-918B-9096A072E97D}" type="datetimeFigureOut">
              <a:rPr lang="nl-NL" smtClean="0"/>
              <a:t>20-7-2023</a:t>
            </a:fld>
            <a:endParaRPr lang="nl-NL"/>
          </a:p>
        </p:txBody>
      </p:sp>
      <p:sp>
        <p:nvSpPr>
          <p:cNvPr id="5" name="Tijdelijke aanduiding voor voettekst 4">
            <a:extLst>
              <a:ext uri="{FF2B5EF4-FFF2-40B4-BE49-F238E27FC236}">
                <a16:creationId xmlns:a16="http://schemas.microsoft.com/office/drawing/2014/main" id="{453F2688-9D08-34F0-26D6-2B79DAAF55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4936EC1-947D-CF05-8970-3110E86906BD}"/>
              </a:ext>
            </a:extLst>
          </p:cNvPr>
          <p:cNvSpPr>
            <a:spLocks noGrp="1"/>
          </p:cNvSpPr>
          <p:nvPr>
            <p:ph type="sldNum" sz="quarter" idx="12"/>
          </p:nvPr>
        </p:nvSpPr>
        <p:spPr/>
        <p:txBody>
          <a:bodyPr/>
          <a:lstStyle/>
          <a:p>
            <a:fld id="{FE2E2D94-33A2-4261-9887-40D0E2CA85C1}" type="slidenum">
              <a:rPr lang="nl-NL" smtClean="0"/>
              <a:t>‹nr.›</a:t>
            </a:fld>
            <a:endParaRPr lang="nl-NL"/>
          </a:p>
        </p:txBody>
      </p:sp>
    </p:spTree>
    <p:extLst>
      <p:ext uri="{BB962C8B-B14F-4D97-AF65-F5344CB8AC3E}">
        <p14:creationId xmlns:p14="http://schemas.microsoft.com/office/powerpoint/2010/main" val="2294166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39343-82C7-8987-BC25-45FBE6257B7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74AF08E-C491-27C8-1F95-4F1694010C9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54206CD-48A9-BA05-462D-5E10E79F957F}"/>
              </a:ext>
            </a:extLst>
          </p:cNvPr>
          <p:cNvSpPr>
            <a:spLocks noGrp="1"/>
          </p:cNvSpPr>
          <p:nvPr>
            <p:ph type="dt" sz="half" idx="10"/>
          </p:nvPr>
        </p:nvSpPr>
        <p:spPr/>
        <p:txBody>
          <a:bodyPr/>
          <a:lstStyle/>
          <a:p>
            <a:fld id="{8FB98B30-7E7B-47CC-918B-9096A072E97D}" type="datetimeFigureOut">
              <a:rPr lang="nl-NL" smtClean="0"/>
              <a:t>20-7-2023</a:t>
            </a:fld>
            <a:endParaRPr lang="nl-NL"/>
          </a:p>
        </p:txBody>
      </p:sp>
      <p:sp>
        <p:nvSpPr>
          <p:cNvPr id="5" name="Tijdelijke aanduiding voor voettekst 4">
            <a:extLst>
              <a:ext uri="{FF2B5EF4-FFF2-40B4-BE49-F238E27FC236}">
                <a16:creationId xmlns:a16="http://schemas.microsoft.com/office/drawing/2014/main" id="{A3404047-9DEC-7493-E34C-E61A6875F5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A75F17A-EC58-E882-1580-E9A4B064C230}"/>
              </a:ext>
            </a:extLst>
          </p:cNvPr>
          <p:cNvSpPr>
            <a:spLocks noGrp="1"/>
          </p:cNvSpPr>
          <p:nvPr>
            <p:ph type="sldNum" sz="quarter" idx="12"/>
          </p:nvPr>
        </p:nvSpPr>
        <p:spPr/>
        <p:txBody>
          <a:bodyPr/>
          <a:lstStyle/>
          <a:p>
            <a:fld id="{FE2E2D94-33A2-4261-9887-40D0E2CA85C1}" type="slidenum">
              <a:rPr lang="nl-NL" smtClean="0"/>
              <a:t>‹nr.›</a:t>
            </a:fld>
            <a:endParaRPr lang="nl-NL"/>
          </a:p>
        </p:txBody>
      </p:sp>
    </p:spTree>
    <p:extLst>
      <p:ext uri="{BB962C8B-B14F-4D97-AF65-F5344CB8AC3E}">
        <p14:creationId xmlns:p14="http://schemas.microsoft.com/office/powerpoint/2010/main" val="617595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398021E-3D3D-0B6F-1020-F67A8F5B538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30EEFD4-1E5E-F92B-CA4B-C042EC254B7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924C183-D9E6-A2D2-D178-42F01D608E37}"/>
              </a:ext>
            </a:extLst>
          </p:cNvPr>
          <p:cNvSpPr>
            <a:spLocks noGrp="1"/>
          </p:cNvSpPr>
          <p:nvPr>
            <p:ph type="dt" sz="half" idx="10"/>
          </p:nvPr>
        </p:nvSpPr>
        <p:spPr/>
        <p:txBody>
          <a:bodyPr/>
          <a:lstStyle/>
          <a:p>
            <a:fld id="{8FB98B30-7E7B-47CC-918B-9096A072E97D}" type="datetimeFigureOut">
              <a:rPr lang="nl-NL" smtClean="0"/>
              <a:t>20-7-2023</a:t>
            </a:fld>
            <a:endParaRPr lang="nl-NL"/>
          </a:p>
        </p:txBody>
      </p:sp>
      <p:sp>
        <p:nvSpPr>
          <p:cNvPr id="5" name="Tijdelijke aanduiding voor voettekst 4">
            <a:extLst>
              <a:ext uri="{FF2B5EF4-FFF2-40B4-BE49-F238E27FC236}">
                <a16:creationId xmlns:a16="http://schemas.microsoft.com/office/drawing/2014/main" id="{C0C21380-34AF-0AA2-7D50-5695F083CC4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750F7C8-CF22-84E3-BF03-1F06439FDF70}"/>
              </a:ext>
            </a:extLst>
          </p:cNvPr>
          <p:cNvSpPr>
            <a:spLocks noGrp="1"/>
          </p:cNvSpPr>
          <p:nvPr>
            <p:ph type="sldNum" sz="quarter" idx="12"/>
          </p:nvPr>
        </p:nvSpPr>
        <p:spPr/>
        <p:txBody>
          <a:bodyPr/>
          <a:lstStyle/>
          <a:p>
            <a:fld id="{FE2E2D94-33A2-4261-9887-40D0E2CA85C1}" type="slidenum">
              <a:rPr lang="nl-NL" smtClean="0"/>
              <a:t>‹nr.›</a:t>
            </a:fld>
            <a:endParaRPr lang="nl-NL"/>
          </a:p>
        </p:txBody>
      </p:sp>
    </p:spTree>
    <p:extLst>
      <p:ext uri="{BB962C8B-B14F-4D97-AF65-F5344CB8AC3E}">
        <p14:creationId xmlns:p14="http://schemas.microsoft.com/office/powerpoint/2010/main" val="393251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865B8-ED77-9BD3-B24B-1763DE6EF5A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FF259EF-8E15-5053-614B-FE57B8106BC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D50CE7-23A1-C513-189B-08A296C6AF92}"/>
              </a:ext>
            </a:extLst>
          </p:cNvPr>
          <p:cNvSpPr>
            <a:spLocks noGrp="1"/>
          </p:cNvSpPr>
          <p:nvPr>
            <p:ph type="dt" sz="half" idx="10"/>
          </p:nvPr>
        </p:nvSpPr>
        <p:spPr/>
        <p:txBody>
          <a:bodyPr/>
          <a:lstStyle/>
          <a:p>
            <a:fld id="{8FB98B30-7E7B-47CC-918B-9096A072E97D}" type="datetimeFigureOut">
              <a:rPr lang="nl-NL" smtClean="0"/>
              <a:t>20-7-2023</a:t>
            </a:fld>
            <a:endParaRPr lang="nl-NL"/>
          </a:p>
        </p:txBody>
      </p:sp>
      <p:sp>
        <p:nvSpPr>
          <p:cNvPr id="5" name="Tijdelijke aanduiding voor voettekst 4">
            <a:extLst>
              <a:ext uri="{FF2B5EF4-FFF2-40B4-BE49-F238E27FC236}">
                <a16:creationId xmlns:a16="http://schemas.microsoft.com/office/drawing/2014/main" id="{2941B6F4-75F0-5BFE-4FD2-155F78D586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4AE8D5-186D-5C5F-7B79-EBDA08929C7F}"/>
              </a:ext>
            </a:extLst>
          </p:cNvPr>
          <p:cNvSpPr>
            <a:spLocks noGrp="1"/>
          </p:cNvSpPr>
          <p:nvPr>
            <p:ph type="sldNum" sz="quarter" idx="12"/>
          </p:nvPr>
        </p:nvSpPr>
        <p:spPr/>
        <p:txBody>
          <a:bodyPr/>
          <a:lstStyle/>
          <a:p>
            <a:fld id="{FE2E2D94-33A2-4261-9887-40D0E2CA85C1}" type="slidenum">
              <a:rPr lang="nl-NL" smtClean="0"/>
              <a:t>‹nr.›</a:t>
            </a:fld>
            <a:endParaRPr lang="nl-NL"/>
          </a:p>
        </p:txBody>
      </p:sp>
    </p:spTree>
    <p:extLst>
      <p:ext uri="{BB962C8B-B14F-4D97-AF65-F5344CB8AC3E}">
        <p14:creationId xmlns:p14="http://schemas.microsoft.com/office/powerpoint/2010/main" val="201403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D60C49-8F34-D3F2-7384-87BED34F56D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621BE26-BA42-07B6-4026-1CBCA28271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3397BE5-AA85-B568-D386-22F0A38A1570}"/>
              </a:ext>
            </a:extLst>
          </p:cNvPr>
          <p:cNvSpPr>
            <a:spLocks noGrp="1"/>
          </p:cNvSpPr>
          <p:nvPr>
            <p:ph type="dt" sz="half" idx="10"/>
          </p:nvPr>
        </p:nvSpPr>
        <p:spPr/>
        <p:txBody>
          <a:bodyPr/>
          <a:lstStyle/>
          <a:p>
            <a:fld id="{8FB98B30-7E7B-47CC-918B-9096A072E97D}" type="datetimeFigureOut">
              <a:rPr lang="nl-NL" smtClean="0"/>
              <a:t>20-7-2023</a:t>
            </a:fld>
            <a:endParaRPr lang="nl-NL"/>
          </a:p>
        </p:txBody>
      </p:sp>
      <p:sp>
        <p:nvSpPr>
          <p:cNvPr id="5" name="Tijdelijke aanduiding voor voettekst 4">
            <a:extLst>
              <a:ext uri="{FF2B5EF4-FFF2-40B4-BE49-F238E27FC236}">
                <a16:creationId xmlns:a16="http://schemas.microsoft.com/office/drawing/2014/main" id="{41C95724-0109-30E0-3E99-BEA4B2A59C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50E083A-8FBF-B3CB-62DC-E3E70170A7CD}"/>
              </a:ext>
            </a:extLst>
          </p:cNvPr>
          <p:cNvSpPr>
            <a:spLocks noGrp="1"/>
          </p:cNvSpPr>
          <p:nvPr>
            <p:ph type="sldNum" sz="quarter" idx="12"/>
          </p:nvPr>
        </p:nvSpPr>
        <p:spPr/>
        <p:txBody>
          <a:bodyPr/>
          <a:lstStyle/>
          <a:p>
            <a:fld id="{FE2E2D94-33A2-4261-9887-40D0E2CA85C1}" type="slidenum">
              <a:rPr lang="nl-NL" smtClean="0"/>
              <a:t>‹nr.›</a:t>
            </a:fld>
            <a:endParaRPr lang="nl-NL"/>
          </a:p>
        </p:txBody>
      </p:sp>
    </p:spTree>
    <p:extLst>
      <p:ext uri="{BB962C8B-B14F-4D97-AF65-F5344CB8AC3E}">
        <p14:creationId xmlns:p14="http://schemas.microsoft.com/office/powerpoint/2010/main" val="358842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7CFD6D-E4A6-AB43-13C8-70103FBA425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2AAD759-DA13-1EF0-8702-E772813E3FB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A99DA3B-2FF7-0419-33A9-E866A706745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2AC1488-376E-C657-B2D5-7597BEBE0FD7}"/>
              </a:ext>
            </a:extLst>
          </p:cNvPr>
          <p:cNvSpPr>
            <a:spLocks noGrp="1"/>
          </p:cNvSpPr>
          <p:nvPr>
            <p:ph type="dt" sz="half" idx="10"/>
          </p:nvPr>
        </p:nvSpPr>
        <p:spPr/>
        <p:txBody>
          <a:bodyPr/>
          <a:lstStyle/>
          <a:p>
            <a:fld id="{8FB98B30-7E7B-47CC-918B-9096A072E97D}" type="datetimeFigureOut">
              <a:rPr lang="nl-NL" smtClean="0"/>
              <a:t>20-7-2023</a:t>
            </a:fld>
            <a:endParaRPr lang="nl-NL"/>
          </a:p>
        </p:txBody>
      </p:sp>
      <p:sp>
        <p:nvSpPr>
          <p:cNvPr id="6" name="Tijdelijke aanduiding voor voettekst 5">
            <a:extLst>
              <a:ext uri="{FF2B5EF4-FFF2-40B4-BE49-F238E27FC236}">
                <a16:creationId xmlns:a16="http://schemas.microsoft.com/office/drawing/2014/main" id="{CA4847D6-9E0D-BE0A-E497-BF88375F301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33F9DEE-687E-7B93-3534-357592F3239E}"/>
              </a:ext>
            </a:extLst>
          </p:cNvPr>
          <p:cNvSpPr>
            <a:spLocks noGrp="1"/>
          </p:cNvSpPr>
          <p:nvPr>
            <p:ph type="sldNum" sz="quarter" idx="12"/>
          </p:nvPr>
        </p:nvSpPr>
        <p:spPr/>
        <p:txBody>
          <a:bodyPr/>
          <a:lstStyle/>
          <a:p>
            <a:fld id="{FE2E2D94-33A2-4261-9887-40D0E2CA85C1}" type="slidenum">
              <a:rPr lang="nl-NL" smtClean="0"/>
              <a:t>‹nr.›</a:t>
            </a:fld>
            <a:endParaRPr lang="nl-NL"/>
          </a:p>
        </p:txBody>
      </p:sp>
    </p:spTree>
    <p:extLst>
      <p:ext uri="{BB962C8B-B14F-4D97-AF65-F5344CB8AC3E}">
        <p14:creationId xmlns:p14="http://schemas.microsoft.com/office/powerpoint/2010/main" val="212251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7B222A-0213-2225-D558-43EBE76B861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16C26FD-11C8-2B8E-098A-D0CE2086E1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D005B49-63AC-65CD-EF84-6354B3A855B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813B9A0-CE2E-D495-E635-E287542564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3BB9F6D-BF13-111C-6E83-CAFB6525627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CEDAC33-57FF-A269-72B0-CC5DAE887809}"/>
              </a:ext>
            </a:extLst>
          </p:cNvPr>
          <p:cNvSpPr>
            <a:spLocks noGrp="1"/>
          </p:cNvSpPr>
          <p:nvPr>
            <p:ph type="dt" sz="half" idx="10"/>
          </p:nvPr>
        </p:nvSpPr>
        <p:spPr/>
        <p:txBody>
          <a:bodyPr/>
          <a:lstStyle/>
          <a:p>
            <a:fld id="{8FB98B30-7E7B-47CC-918B-9096A072E97D}" type="datetimeFigureOut">
              <a:rPr lang="nl-NL" smtClean="0"/>
              <a:t>20-7-2023</a:t>
            </a:fld>
            <a:endParaRPr lang="nl-NL"/>
          </a:p>
        </p:txBody>
      </p:sp>
      <p:sp>
        <p:nvSpPr>
          <p:cNvPr id="8" name="Tijdelijke aanduiding voor voettekst 7">
            <a:extLst>
              <a:ext uri="{FF2B5EF4-FFF2-40B4-BE49-F238E27FC236}">
                <a16:creationId xmlns:a16="http://schemas.microsoft.com/office/drawing/2014/main" id="{9A4F1090-4D7A-0438-4E2E-A2F1B790749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A0648EB-C203-DC45-3668-383126DC99CD}"/>
              </a:ext>
            </a:extLst>
          </p:cNvPr>
          <p:cNvSpPr>
            <a:spLocks noGrp="1"/>
          </p:cNvSpPr>
          <p:nvPr>
            <p:ph type="sldNum" sz="quarter" idx="12"/>
          </p:nvPr>
        </p:nvSpPr>
        <p:spPr/>
        <p:txBody>
          <a:bodyPr/>
          <a:lstStyle/>
          <a:p>
            <a:fld id="{FE2E2D94-33A2-4261-9887-40D0E2CA85C1}" type="slidenum">
              <a:rPr lang="nl-NL" smtClean="0"/>
              <a:t>‹nr.›</a:t>
            </a:fld>
            <a:endParaRPr lang="nl-NL"/>
          </a:p>
        </p:txBody>
      </p:sp>
    </p:spTree>
    <p:extLst>
      <p:ext uri="{BB962C8B-B14F-4D97-AF65-F5344CB8AC3E}">
        <p14:creationId xmlns:p14="http://schemas.microsoft.com/office/powerpoint/2010/main" val="151664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E08BA6-AA89-2DD3-1A48-A7A9B810528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1F04911-6204-5FDF-1D9E-3B6C493AB861}"/>
              </a:ext>
            </a:extLst>
          </p:cNvPr>
          <p:cNvSpPr>
            <a:spLocks noGrp="1"/>
          </p:cNvSpPr>
          <p:nvPr>
            <p:ph type="dt" sz="half" idx="10"/>
          </p:nvPr>
        </p:nvSpPr>
        <p:spPr/>
        <p:txBody>
          <a:bodyPr/>
          <a:lstStyle/>
          <a:p>
            <a:fld id="{8FB98B30-7E7B-47CC-918B-9096A072E97D}" type="datetimeFigureOut">
              <a:rPr lang="nl-NL" smtClean="0"/>
              <a:t>20-7-2023</a:t>
            </a:fld>
            <a:endParaRPr lang="nl-NL"/>
          </a:p>
        </p:txBody>
      </p:sp>
      <p:sp>
        <p:nvSpPr>
          <p:cNvPr id="4" name="Tijdelijke aanduiding voor voettekst 3">
            <a:extLst>
              <a:ext uri="{FF2B5EF4-FFF2-40B4-BE49-F238E27FC236}">
                <a16:creationId xmlns:a16="http://schemas.microsoft.com/office/drawing/2014/main" id="{8D17E59E-E846-FBC0-ED43-B930410A104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96E12FC-637B-9727-FB9A-D8885ACA1927}"/>
              </a:ext>
            </a:extLst>
          </p:cNvPr>
          <p:cNvSpPr>
            <a:spLocks noGrp="1"/>
          </p:cNvSpPr>
          <p:nvPr>
            <p:ph type="sldNum" sz="quarter" idx="12"/>
          </p:nvPr>
        </p:nvSpPr>
        <p:spPr/>
        <p:txBody>
          <a:bodyPr/>
          <a:lstStyle/>
          <a:p>
            <a:fld id="{FE2E2D94-33A2-4261-9887-40D0E2CA85C1}" type="slidenum">
              <a:rPr lang="nl-NL" smtClean="0"/>
              <a:t>‹nr.›</a:t>
            </a:fld>
            <a:endParaRPr lang="nl-NL"/>
          </a:p>
        </p:txBody>
      </p:sp>
    </p:spTree>
    <p:extLst>
      <p:ext uri="{BB962C8B-B14F-4D97-AF65-F5344CB8AC3E}">
        <p14:creationId xmlns:p14="http://schemas.microsoft.com/office/powerpoint/2010/main" val="104488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24009F1-084F-A846-BA4E-271908AC96F4}"/>
              </a:ext>
            </a:extLst>
          </p:cNvPr>
          <p:cNvSpPr>
            <a:spLocks noGrp="1"/>
          </p:cNvSpPr>
          <p:nvPr>
            <p:ph type="dt" sz="half" idx="10"/>
          </p:nvPr>
        </p:nvSpPr>
        <p:spPr/>
        <p:txBody>
          <a:bodyPr/>
          <a:lstStyle/>
          <a:p>
            <a:fld id="{8FB98B30-7E7B-47CC-918B-9096A072E97D}" type="datetimeFigureOut">
              <a:rPr lang="nl-NL" smtClean="0"/>
              <a:t>20-7-2023</a:t>
            </a:fld>
            <a:endParaRPr lang="nl-NL"/>
          </a:p>
        </p:txBody>
      </p:sp>
      <p:sp>
        <p:nvSpPr>
          <p:cNvPr id="3" name="Tijdelijke aanduiding voor voettekst 2">
            <a:extLst>
              <a:ext uri="{FF2B5EF4-FFF2-40B4-BE49-F238E27FC236}">
                <a16:creationId xmlns:a16="http://schemas.microsoft.com/office/drawing/2014/main" id="{C993694B-BAC6-13AF-4500-CF077578F1D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242B90D-DFB8-9454-3C4A-31777052F3AB}"/>
              </a:ext>
            </a:extLst>
          </p:cNvPr>
          <p:cNvSpPr>
            <a:spLocks noGrp="1"/>
          </p:cNvSpPr>
          <p:nvPr>
            <p:ph type="sldNum" sz="quarter" idx="12"/>
          </p:nvPr>
        </p:nvSpPr>
        <p:spPr/>
        <p:txBody>
          <a:bodyPr/>
          <a:lstStyle/>
          <a:p>
            <a:fld id="{FE2E2D94-33A2-4261-9887-40D0E2CA85C1}" type="slidenum">
              <a:rPr lang="nl-NL" smtClean="0"/>
              <a:t>‹nr.›</a:t>
            </a:fld>
            <a:endParaRPr lang="nl-NL"/>
          </a:p>
        </p:txBody>
      </p:sp>
    </p:spTree>
    <p:extLst>
      <p:ext uri="{BB962C8B-B14F-4D97-AF65-F5344CB8AC3E}">
        <p14:creationId xmlns:p14="http://schemas.microsoft.com/office/powerpoint/2010/main" val="237525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687F0D-627A-5A13-1EA9-7848CFCEE77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900B497-F134-19A3-28E6-72C20870D2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89686A0-7D1A-A5F0-54A8-9FB0E6D8F0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1EC1F3C-A2E0-7A29-292E-77D67109C35D}"/>
              </a:ext>
            </a:extLst>
          </p:cNvPr>
          <p:cNvSpPr>
            <a:spLocks noGrp="1"/>
          </p:cNvSpPr>
          <p:nvPr>
            <p:ph type="dt" sz="half" idx="10"/>
          </p:nvPr>
        </p:nvSpPr>
        <p:spPr/>
        <p:txBody>
          <a:bodyPr/>
          <a:lstStyle/>
          <a:p>
            <a:fld id="{8FB98B30-7E7B-47CC-918B-9096A072E97D}" type="datetimeFigureOut">
              <a:rPr lang="nl-NL" smtClean="0"/>
              <a:t>20-7-2023</a:t>
            </a:fld>
            <a:endParaRPr lang="nl-NL"/>
          </a:p>
        </p:txBody>
      </p:sp>
      <p:sp>
        <p:nvSpPr>
          <p:cNvPr id="6" name="Tijdelijke aanduiding voor voettekst 5">
            <a:extLst>
              <a:ext uri="{FF2B5EF4-FFF2-40B4-BE49-F238E27FC236}">
                <a16:creationId xmlns:a16="http://schemas.microsoft.com/office/drawing/2014/main" id="{189F304D-5341-5CAB-65F7-19E8F155DDD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7DC48B7-72E0-BA98-E04B-38968A2C5FAD}"/>
              </a:ext>
            </a:extLst>
          </p:cNvPr>
          <p:cNvSpPr>
            <a:spLocks noGrp="1"/>
          </p:cNvSpPr>
          <p:nvPr>
            <p:ph type="sldNum" sz="quarter" idx="12"/>
          </p:nvPr>
        </p:nvSpPr>
        <p:spPr/>
        <p:txBody>
          <a:bodyPr/>
          <a:lstStyle/>
          <a:p>
            <a:fld id="{FE2E2D94-33A2-4261-9887-40D0E2CA85C1}" type="slidenum">
              <a:rPr lang="nl-NL" smtClean="0"/>
              <a:t>‹nr.›</a:t>
            </a:fld>
            <a:endParaRPr lang="nl-NL"/>
          </a:p>
        </p:txBody>
      </p:sp>
    </p:spTree>
    <p:extLst>
      <p:ext uri="{BB962C8B-B14F-4D97-AF65-F5344CB8AC3E}">
        <p14:creationId xmlns:p14="http://schemas.microsoft.com/office/powerpoint/2010/main" val="3748245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E6E327-F2A4-3A2D-7E31-C7978A2E48E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DB02835-5BCE-B3B1-A003-7E9B9580B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91023C7-DFA3-4050-824F-7CEB56BD4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0473B8B-4620-C265-C79B-B187E899C9D6}"/>
              </a:ext>
            </a:extLst>
          </p:cNvPr>
          <p:cNvSpPr>
            <a:spLocks noGrp="1"/>
          </p:cNvSpPr>
          <p:nvPr>
            <p:ph type="dt" sz="half" idx="10"/>
          </p:nvPr>
        </p:nvSpPr>
        <p:spPr/>
        <p:txBody>
          <a:bodyPr/>
          <a:lstStyle/>
          <a:p>
            <a:fld id="{8FB98B30-7E7B-47CC-918B-9096A072E97D}" type="datetimeFigureOut">
              <a:rPr lang="nl-NL" smtClean="0"/>
              <a:t>20-7-2023</a:t>
            </a:fld>
            <a:endParaRPr lang="nl-NL"/>
          </a:p>
        </p:txBody>
      </p:sp>
      <p:sp>
        <p:nvSpPr>
          <p:cNvPr id="6" name="Tijdelijke aanduiding voor voettekst 5">
            <a:extLst>
              <a:ext uri="{FF2B5EF4-FFF2-40B4-BE49-F238E27FC236}">
                <a16:creationId xmlns:a16="http://schemas.microsoft.com/office/drawing/2014/main" id="{C973897D-B39D-B4F5-8EF9-202CCC44EF5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BCEC91C-9FF4-D696-C2C6-A96C7F192DE9}"/>
              </a:ext>
            </a:extLst>
          </p:cNvPr>
          <p:cNvSpPr>
            <a:spLocks noGrp="1"/>
          </p:cNvSpPr>
          <p:nvPr>
            <p:ph type="sldNum" sz="quarter" idx="12"/>
          </p:nvPr>
        </p:nvSpPr>
        <p:spPr/>
        <p:txBody>
          <a:bodyPr/>
          <a:lstStyle/>
          <a:p>
            <a:fld id="{FE2E2D94-33A2-4261-9887-40D0E2CA85C1}" type="slidenum">
              <a:rPr lang="nl-NL" smtClean="0"/>
              <a:t>‹nr.›</a:t>
            </a:fld>
            <a:endParaRPr lang="nl-NL"/>
          </a:p>
        </p:txBody>
      </p:sp>
    </p:spTree>
    <p:extLst>
      <p:ext uri="{BB962C8B-B14F-4D97-AF65-F5344CB8AC3E}">
        <p14:creationId xmlns:p14="http://schemas.microsoft.com/office/powerpoint/2010/main" val="289228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4C8C0A9-6474-46B1-4B77-3A7C5AA876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D5289B4-AAD0-1701-727C-27B0F1C597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E6AD54-7818-E7A1-352B-3EF9399C19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B98B30-7E7B-47CC-918B-9096A072E97D}" type="datetimeFigureOut">
              <a:rPr lang="nl-NL" smtClean="0"/>
              <a:t>20-7-2023</a:t>
            </a:fld>
            <a:endParaRPr lang="nl-NL"/>
          </a:p>
        </p:txBody>
      </p:sp>
      <p:sp>
        <p:nvSpPr>
          <p:cNvPr id="5" name="Tijdelijke aanduiding voor voettekst 4">
            <a:extLst>
              <a:ext uri="{FF2B5EF4-FFF2-40B4-BE49-F238E27FC236}">
                <a16:creationId xmlns:a16="http://schemas.microsoft.com/office/drawing/2014/main" id="{B8315D7E-05D1-501B-C6B3-96534A628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D78978E-4FF0-A5D1-C221-B85AA2DFD9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2E2D94-33A2-4261-9887-40D0E2CA85C1}" type="slidenum">
              <a:rPr lang="nl-NL" smtClean="0"/>
              <a:t>‹nr.›</a:t>
            </a:fld>
            <a:endParaRPr lang="nl-NL"/>
          </a:p>
        </p:txBody>
      </p:sp>
    </p:spTree>
    <p:extLst>
      <p:ext uri="{BB962C8B-B14F-4D97-AF65-F5344CB8AC3E}">
        <p14:creationId xmlns:p14="http://schemas.microsoft.com/office/powerpoint/2010/main" val="3634633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1CE1F-1A98-AB1F-2607-F0F7F1820232}"/>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2398A686-1E60-6779-BBF2-04380888DF37}"/>
              </a:ext>
            </a:extLst>
          </p:cNvPr>
          <p:cNvSpPr>
            <a:spLocks noGrp="1"/>
          </p:cNvSpPr>
          <p:nvPr>
            <p:ph type="subTitle" idx="1"/>
          </p:nvPr>
        </p:nvSpPr>
        <p:spPr/>
        <p:txBody>
          <a:bodyPr/>
          <a:lstStyle/>
          <a:p>
            <a:endParaRPr lang="nl-NL"/>
          </a:p>
        </p:txBody>
      </p:sp>
      <p:pic>
        <p:nvPicPr>
          <p:cNvPr id="5" name="Afbeelding 4" descr="Afbeelding met tekst, paraplu&#10;&#10;Automatisch gegenereerde beschrijving">
            <a:extLst>
              <a:ext uri="{FF2B5EF4-FFF2-40B4-BE49-F238E27FC236}">
                <a16:creationId xmlns:a16="http://schemas.microsoft.com/office/drawing/2014/main" id="{2C68DAB5-96BD-73FF-8D35-012C838888DF}"/>
              </a:ext>
            </a:extLst>
          </p:cNvPr>
          <p:cNvPicPr>
            <a:picLocks noChangeAspect="1"/>
          </p:cNvPicPr>
          <p:nvPr/>
        </p:nvPicPr>
        <p:blipFill rotWithShape="1">
          <a:blip r:embed="rId2">
            <a:extLst>
              <a:ext uri="{28A0092B-C50C-407E-A947-70E740481C1C}">
                <a14:useLocalDpi xmlns:a14="http://schemas.microsoft.com/office/drawing/2010/main" val="0"/>
              </a:ext>
            </a:extLst>
          </a:blip>
          <a:srcRect t="14188"/>
          <a:stretch/>
        </p:blipFill>
        <p:spPr>
          <a:xfrm>
            <a:off x="-19050" y="-153352"/>
            <a:ext cx="12192000" cy="7396480"/>
          </a:xfrm>
          <a:prstGeom prst="rect">
            <a:avLst/>
          </a:prstGeom>
        </p:spPr>
      </p:pic>
    </p:spTree>
    <p:extLst>
      <p:ext uri="{BB962C8B-B14F-4D97-AF65-F5344CB8AC3E}">
        <p14:creationId xmlns:p14="http://schemas.microsoft.com/office/powerpoint/2010/main" val="814729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 schermopname, kaart, diagram&#10;&#10;Automatisch gegenereerde beschrijving">
            <a:extLst>
              <a:ext uri="{FF2B5EF4-FFF2-40B4-BE49-F238E27FC236}">
                <a16:creationId xmlns:a16="http://schemas.microsoft.com/office/drawing/2014/main" id="{A791E511-9294-0B51-A3C7-E40577AAA9E9}"/>
              </a:ext>
            </a:extLst>
          </p:cNvPr>
          <p:cNvPicPr>
            <a:picLocks noChangeAspect="1"/>
          </p:cNvPicPr>
          <p:nvPr/>
        </p:nvPicPr>
        <p:blipFill rotWithShape="1">
          <a:blip r:embed="rId2">
            <a:extLst>
              <a:ext uri="{28A0092B-C50C-407E-A947-70E740481C1C}">
                <a14:useLocalDpi xmlns:a14="http://schemas.microsoft.com/office/drawing/2010/main" val="0"/>
              </a:ext>
            </a:extLst>
          </a:blip>
          <a:srcRect l="11090" t="15561" r="11090" b="4974"/>
          <a:stretch/>
        </p:blipFill>
        <p:spPr>
          <a:xfrm>
            <a:off x="0" y="-1"/>
            <a:ext cx="12192000" cy="6959601"/>
          </a:xfrm>
          <a:prstGeom prst="rect">
            <a:avLst/>
          </a:prstGeom>
        </p:spPr>
      </p:pic>
    </p:spTree>
    <p:extLst>
      <p:ext uri="{BB962C8B-B14F-4D97-AF65-F5344CB8AC3E}">
        <p14:creationId xmlns:p14="http://schemas.microsoft.com/office/powerpoint/2010/main" val="4274433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2398A686-1E60-6779-BBF2-04380888DF37}"/>
              </a:ext>
            </a:extLst>
          </p:cNvPr>
          <p:cNvSpPr>
            <a:spLocks noGrp="1"/>
          </p:cNvSpPr>
          <p:nvPr>
            <p:ph type="subTitle" idx="1"/>
          </p:nvPr>
        </p:nvSpPr>
        <p:spPr>
          <a:xfrm>
            <a:off x="7286625" y="4130357"/>
            <a:ext cx="4610735" cy="2603818"/>
          </a:xfrm>
        </p:spPr>
        <p:txBody>
          <a:bodyPr>
            <a:normAutofit/>
          </a:bodyPr>
          <a:lstStyle/>
          <a:p>
            <a:r>
              <a:rPr lang="nl-NL" sz="1800" dirty="0"/>
              <a:t>Micha Nederland is een netwerk van meer dan 20 christelijke organisaties. Samen prikkelen we kerken en christenen om hun ogen niet te sluiten voor onrecht. We maken stemmen uit het mondiale zuiden hoorbaar en verbinden die aan onze eigen levensstijl hier in Nederland. Met uw collecte maakt u onder andere de Micha Cursus en de kerkenpakketten van de Micha Zondag mogelijk.</a:t>
            </a:r>
          </a:p>
        </p:txBody>
      </p:sp>
      <p:pic>
        <p:nvPicPr>
          <p:cNvPr id="6" name="Afbeelding 5" descr="Afbeelding met patroon, schermopname, Graphics, tekst&#10;&#10;Automatisch gegenereerde beschrijving">
            <a:extLst>
              <a:ext uri="{FF2B5EF4-FFF2-40B4-BE49-F238E27FC236}">
                <a16:creationId xmlns:a16="http://schemas.microsoft.com/office/drawing/2014/main" id="{F76F6747-A116-0907-0A4E-DC4344A04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1640" y="477838"/>
            <a:ext cx="3124200" cy="3124200"/>
          </a:xfrm>
          <a:prstGeom prst="rect">
            <a:avLst/>
          </a:prstGeom>
        </p:spPr>
      </p:pic>
      <p:pic>
        <p:nvPicPr>
          <p:cNvPr id="8" name="Afbeelding 7" descr="Afbeelding met tekst, paraplu, poster, illustratie&#10;&#10;Automatisch gegenereerde beschrijving">
            <a:extLst>
              <a:ext uri="{FF2B5EF4-FFF2-40B4-BE49-F238E27FC236}">
                <a16:creationId xmlns:a16="http://schemas.microsoft.com/office/drawing/2014/main" id="{D8189217-286A-D772-2C4C-1D29D73DFF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1579135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A7895A9-0C15-64DF-08F3-9000CA0B3EFC}"/>
              </a:ext>
            </a:extLst>
          </p:cNvPr>
          <p:cNvPicPr>
            <a:picLocks noChangeAspect="1"/>
          </p:cNvPicPr>
          <p:nvPr/>
        </p:nvPicPr>
        <p:blipFill rotWithShape="1">
          <a:blip r:embed="rId2"/>
          <a:srcRect t="13916"/>
          <a:stretch/>
        </p:blipFill>
        <p:spPr>
          <a:xfrm>
            <a:off x="0" y="-25400"/>
            <a:ext cx="12192000" cy="3220952"/>
          </a:xfrm>
          <a:prstGeom prst="rect">
            <a:avLst/>
          </a:prstGeom>
        </p:spPr>
      </p:pic>
      <p:sp>
        <p:nvSpPr>
          <p:cNvPr id="15" name="Tekstvak 14">
            <a:extLst>
              <a:ext uri="{FF2B5EF4-FFF2-40B4-BE49-F238E27FC236}">
                <a16:creationId xmlns:a16="http://schemas.microsoft.com/office/drawing/2014/main" id="{9183534B-AE40-3DE1-268F-5088B77463DB}"/>
              </a:ext>
            </a:extLst>
          </p:cNvPr>
          <p:cNvSpPr txBox="1"/>
          <p:nvPr/>
        </p:nvSpPr>
        <p:spPr>
          <a:xfrm>
            <a:off x="368300" y="3632200"/>
            <a:ext cx="11417300" cy="2862322"/>
          </a:xfrm>
          <a:prstGeom prst="rect">
            <a:avLst/>
          </a:prstGeom>
          <a:noFill/>
        </p:spPr>
        <p:txBody>
          <a:bodyPr wrap="square" rtlCol="0">
            <a:spAutoFit/>
          </a:bodyPr>
          <a:lstStyle/>
          <a:p>
            <a:r>
              <a:rPr lang="nl-NL" dirty="0"/>
              <a:t>Hoelang al ruikt U het branden van de bossen? Hoelang al voelt U het vuur? Hoelang al ziet U de oogsten mislukken? Hoelang al vraagt U aan ons hoelang het nog duurt? </a:t>
            </a:r>
          </a:p>
          <a:p>
            <a:r>
              <a:rPr lang="nl-NL" dirty="0"/>
              <a:t>Hoelang al ziet U de opgedroogde meren? Hoelang al lijdt de natuur? Hoelang al heeft U de dieren zien sterven? Hoelang al vraagt U aan ons hoelang het nog duurt? </a:t>
            </a:r>
          </a:p>
          <a:p>
            <a:r>
              <a:rPr lang="nl-NL" b="1" dirty="0"/>
              <a:t>Kom, Jezus, kom. U lijkt ver bij ons vandaan, maar het is juist andersom, Heer, U bent nooit weggegaan. </a:t>
            </a:r>
          </a:p>
          <a:p>
            <a:r>
              <a:rPr lang="nl-NL" b="1" dirty="0"/>
              <a:t>Want U woont waar niemand meer kan leven. U bent thuis op plaatsen zonder hoop, waar de aarde niets meer heeft te geven, waar de zee de dorpen binnenstroomt. U bent vrienden met de allerarmsten, U zit naast hen in de hete zon. En zijn wij met hen, dan bent U met ons. </a:t>
            </a:r>
          </a:p>
          <a:p>
            <a:r>
              <a:rPr lang="nl-NL" dirty="0"/>
              <a:t>Hoelang nog hebben uw kinderen geen eten? Hoelang nog roept U om recht? Hoelang nog vraagt U of wij U vergeten? Hoelang nog voordat wij doen wat U heeft gezegd?</a:t>
            </a:r>
            <a:endParaRPr lang="nl-NL" b="1" dirty="0"/>
          </a:p>
        </p:txBody>
      </p:sp>
    </p:spTree>
    <p:extLst>
      <p:ext uri="{BB962C8B-B14F-4D97-AF65-F5344CB8AC3E}">
        <p14:creationId xmlns:p14="http://schemas.microsoft.com/office/powerpoint/2010/main" val="4079395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9727E02-91C3-E47D-0924-3FDC41F6E86C}"/>
              </a:ext>
            </a:extLst>
          </p:cNvPr>
          <p:cNvPicPr>
            <a:picLocks noChangeAspect="1"/>
          </p:cNvPicPr>
          <p:nvPr/>
        </p:nvPicPr>
        <p:blipFill rotWithShape="1">
          <a:blip r:embed="rId2">
            <a:alphaModFix/>
          </a:blip>
          <a:srcRect t="11919" b="14940"/>
          <a:stretch/>
        </p:blipFill>
        <p:spPr>
          <a:xfrm>
            <a:off x="-321134" y="0"/>
            <a:ext cx="12834268" cy="6858000"/>
          </a:xfrm>
          <a:prstGeom prst="rect">
            <a:avLst/>
          </a:prstGeom>
        </p:spPr>
      </p:pic>
    </p:spTree>
    <p:extLst>
      <p:ext uri="{BB962C8B-B14F-4D97-AF65-F5344CB8AC3E}">
        <p14:creationId xmlns:p14="http://schemas.microsoft.com/office/powerpoint/2010/main" val="393396212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256</Words>
  <Application>Microsoft Office PowerPoint</Application>
  <PresentationFormat>Breedbeeld</PresentationFormat>
  <Paragraphs>6</Paragraphs>
  <Slides>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vt:i4>
      </vt:variant>
    </vt:vector>
  </HeadingPairs>
  <TitlesOfParts>
    <vt:vector size="9"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Lysanne van de Kamp</dc:creator>
  <cp:lastModifiedBy>Lysanne van de Kamp</cp:lastModifiedBy>
  <cp:revision>1</cp:revision>
  <dcterms:created xsi:type="dcterms:W3CDTF">2023-07-20T12:51:07Z</dcterms:created>
  <dcterms:modified xsi:type="dcterms:W3CDTF">2023-07-20T13:09:44Z</dcterms:modified>
</cp:coreProperties>
</file>