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</p:sldIdLst>
  <p:sldSz cx="18288000" cy="10287000"/>
  <p:notesSz cx="6858000" cy="9144000"/>
  <p:embeddedFontLst>
    <p:embeddedFont>
      <p:font typeface="FS Me" panose="02000506040000020004" pitchFamily="2" charset="0"/>
      <p:regular r:id="rId7"/>
      <p:bold r:id="rId8"/>
      <p:italic r:id="rId9"/>
      <p:boldItalic r:id="rId10"/>
    </p:embeddedFont>
    <p:embeddedFont>
      <p:font typeface="Segoe UI" panose="020B0502040204020203" pitchFamily="34" charset="0"/>
      <p:regular r:id="rId11"/>
      <p:bold r:id="rId12"/>
      <p:italic r:id="rId13"/>
      <p:boldItalic r:id="rId14"/>
    </p:embeddedFont>
    <p:embeddedFont>
      <p:font typeface="Tearfund Sans" panose="02080803040202020203" pitchFamily="18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AA"/>
    <a:srgbClr val="FFC9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2B7CE5-763F-4747-8DDA-C914E9D571BB}" v="3" dt="2025-01-29T00:35:06.0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71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do Liebregts" userId="c3acf890-c62d-495a-bc4d-63fdaf3967cc" providerId="ADAL" clId="{312B7CE5-763F-4747-8DDA-C914E9D571BB}"/>
    <pc:docChg chg="custSel addSld modSld">
      <pc:chgData name="Guido Liebregts" userId="c3acf890-c62d-495a-bc4d-63fdaf3967cc" providerId="ADAL" clId="{312B7CE5-763F-4747-8DDA-C914E9D571BB}" dt="2025-01-29T00:35:47.551" v="48" actId="1076"/>
      <pc:docMkLst>
        <pc:docMk/>
      </pc:docMkLst>
      <pc:sldChg chg="addSp delSp modSp new mod">
        <pc:chgData name="Guido Liebregts" userId="c3acf890-c62d-495a-bc4d-63fdaf3967cc" providerId="ADAL" clId="{312B7CE5-763F-4747-8DDA-C914E9D571BB}" dt="2025-01-29T00:35:47.551" v="48" actId="1076"/>
        <pc:sldMkLst>
          <pc:docMk/>
          <pc:sldMk cId="3435584231" sldId="257"/>
        </pc:sldMkLst>
        <pc:spChg chg="add mod">
          <ac:chgData name="Guido Liebregts" userId="c3acf890-c62d-495a-bc4d-63fdaf3967cc" providerId="ADAL" clId="{312B7CE5-763F-4747-8DDA-C914E9D571BB}" dt="2025-01-29T00:35:24.567" v="47" actId="207"/>
          <ac:spMkLst>
            <pc:docMk/>
            <pc:sldMk cId="3435584231" sldId="257"/>
            <ac:spMk id="3" creationId="{B8E2F741-E07A-C95D-0657-E671F71AF1CC}"/>
          </ac:spMkLst>
        </pc:spChg>
        <pc:spChg chg="add del mod">
          <ac:chgData name="Guido Liebregts" userId="c3acf890-c62d-495a-bc4d-63fdaf3967cc" providerId="ADAL" clId="{312B7CE5-763F-4747-8DDA-C914E9D571BB}" dt="2025-01-29T00:33:42.712" v="25" actId="478"/>
          <ac:spMkLst>
            <pc:docMk/>
            <pc:sldMk cId="3435584231" sldId="257"/>
            <ac:spMk id="4" creationId="{CDB5E046-E888-3E46-E109-27EA6C2B1927}"/>
          </ac:spMkLst>
        </pc:spChg>
        <pc:spChg chg="add mod ord">
          <ac:chgData name="Guido Liebregts" userId="c3acf890-c62d-495a-bc4d-63fdaf3967cc" providerId="ADAL" clId="{312B7CE5-763F-4747-8DDA-C914E9D571BB}" dt="2025-01-29T00:33:56.522" v="29" actId="167"/>
          <ac:spMkLst>
            <pc:docMk/>
            <pc:sldMk cId="3435584231" sldId="257"/>
            <ac:spMk id="5" creationId="{E2A3DAE7-DDA6-8804-C9DB-E236A03118EE}"/>
          </ac:spMkLst>
        </pc:spChg>
        <pc:spChg chg="add mod">
          <ac:chgData name="Guido Liebregts" userId="c3acf890-c62d-495a-bc4d-63fdaf3967cc" providerId="ADAL" clId="{312B7CE5-763F-4747-8DDA-C914E9D571BB}" dt="2025-01-29T00:35:47.551" v="48" actId="1076"/>
          <ac:spMkLst>
            <pc:docMk/>
            <pc:sldMk cId="3435584231" sldId="257"/>
            <ac:spMk id="8" creationId="{66EB84E1-8F48-898A-B851-17C6D7397F01}"/>
          </ac:spMkLst>
        </pc:spChg>
        <pc:spChg chg="add mod">
          <ac:chgData name="Guido Liebregts" userId="c3acf890-c62d-495a-bc4d-63fdaf3967cc" providerId="ADAL" clId="{312B7CE5-763F-4747-8DDA-C914E9D571BB}" dt="2025-01-29T00:35:10.245" v="42" actId="1076"/>
          <ac:spMkLst>
            <pc:docMk/>
            <pc:sldMk cId="3435584231" sldId="257"/>
            <ac:spMk id="9" creationId="{44CFFE28-E7BF-878C-2DAD-5FD0C65F8C25}"/>
          </ac:spMkLst>
        </pc:spChg>
        <pc:picChg chg="add mod">
          <ac:chgData name="Guido Liebregts" userId="c3acf890-c62d-495a-bc4d-63fdaf3967cc" providerId="ADAL" clId="{312B7CE5-763F-4747-8DDA-C914E9D571BB}" dt="2025-01-29T00:35:17.239" v="46" actId="1076"/>
          <ac:picMkLst>
            <pc:docMk/>
            <pc:sldMk cId="3435584231" sldId="257"/>
            <ac:picMk id="7" creationId="{151137D0-0186-14F4-D051-E64132F1D0AF}"/>
          </ac:picMkLst>
        </pc:picChg>
      </pc:sldChg>
    </pc:docChg>
  </pc:docChgLst>
  <pc:docChgLst>
    <pc:chgData name="Rik Paauw" userId="147c0725-df4c-48d7-b049-29437e69f250" providerId="ADAL" clId="{11A04330-13C4-46C4-B8C8-732A272783B4}"/>
    <pc:docChg chg="modSld">
      <pc:chgData name="Rik Paauw" userId="147c0725-df4c-48d7-b049-29437e69f250" providerId="ADAL" clId="{11A04330-13C4-46C4-B8C8-732A272783B4}" dt="2025-01-29T08:33:22.376" v="2" actId="20577"/>
      <pc:docMkLst>
        <pc:docMk/>
      </pc:docMkLst>
      <pc:sldChg chg="modSp mod">
        <pc:chgData name="Rik Paauw" userId="147c0725-df4c-48d7-b049-29437e69f250" providerId="ADAL" clId="{11A04330-13C4-46C4-B8C8-732A272783B4}" dt="2025-01-29T08:33:22.376" v="2" actId="20577"/>
        <pc:sldMkLst>
          <pc:docMk/>
          <pc:sldMk cId="3435584231" sldId="257"/>
        </pc:sldMkLst>
        <pc:spChg chg="mod">
          <ac:chgData name="Rik Paauw" userId="147c0725-df4c-48d7-b049-29437e69f250" providerId="ADAL" clId="{11A04330-13C4-46C4-B8C8-732A272783B4}" dt="2025-01-29T08:33:22.376" v="2" actId="20577"/>
          <ac:spMkLst>
            <pc:docMk/>
            <pc:sldMk cId="3435584231" sldId="257"/>
            <ac:spMk id="3" creationId="{B8E2F741-E07A-C95D-0657-E671F71AF1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tearfund.nl/ffbuurte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50566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3" name="Freeform 3"/>
          <p:cNvSpPr/>
          <p:nvPr/>
        </p:nvSpPr>
        <p:spPr>
          <a:xfrm rot="4372480" flipV="1">
            <a:off x="15584725" y="4479025"/>
            <a:ext cx="2140801" cy="604776"/>
          </a:xfrm>
          <a:custGeom>
            <a:avLst/>
            <a:gdLst/>
            <a:ahLst/>
            <a:cxnLst/>
            <a:rect l="l" t="t" r="r" b="b"/>
            <a:pathLst>
              <a:path w="2140801" h="604776">
                <a:moveTo>
                  <a:pt x="0" y="604777"/>
                </a:moveTo>
                <a:lnTo>
                  <a:pt x="2140801" y="604777"/>
                </a:lnTo>
                <a:lnTo>
                  <a:pt x="2140801" y="0"/>
                </a:lnTo>
                <a:lnTo>
                  <a:pt x="0" y="0"/>
                </a:lnTo>
                <a:lnTo>
                  <a:pt x="0" y="60477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4" name="Group 4"/>
          <p:cNvGrpSpPr/>
          <p:nvPr/>
        </p:nvGrpSpPr>
        <p:grpSpPr>
          <a:xfrm>
            <a:off x="-142217" y="9511131"/>
            <a:ext cx="19267260" cy="1095059"/>
            <a:chOff x="0" y="0"/>
            <a:chExt cx="5074505" cy="28841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074505" cy="288411"/>
            </a:xfrm>
            <a:custGeom>
              <a:avLst/>
              <a:gdLst/>
              <a:ahLst/>
              <a:cxnLst/>
              <a:rect l="l" t="t" r="r" b="b"/>
              <a:pathLst>
                <a:path w="5074505" h="288411">
                  <a:moveTo>
                    <a:pt x="0" y="0"/>
                  </a:moveTo>
                  <a:lnTo>
                    <a:pt x="5074505" y="0"/>
                  </a:lnTo>
                  <a:lnTo>
                    <a:pt x="5074505" y="288411"/>
                  </a:lnTo>
                  <a:lnTo>
                    <a:pt x="0" y="288411"/>
                  </a:lnTo>
                  <a:close/>
                </a:path>
              </a:pathLst>
            </a:custGeom>
            <a:solidFill>
              <a:srgbClr val="163244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5074505" cy="3265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15306870" y="6754986"/>
            <a:ext cx="2756145" cy="2756145"/>
          </a:xfrm>
          <a:custGeom>
            <a:avLst/>
            <a:gdLst/>
            <a:ahLst/>
            <a:cxnLst/>
            <a:rect l="l" t="t" r="r" b="b"/>
            <a:pathLst>
              <a:path w="2756145" h="2756145">
                <a:moveTo>
                  <a:pt x="0" y="0"/>
                </a:moveTo>
                <a:lnTo>
                  <a:pt x="2756145" y="0"/>
                </a:lnTo>
                <a:lnTo>
                  <a:pt x="2756145" y="2756145"/>
                </a:lnTo>
                <a:lnTo>
                  <a:pt x="0" y="27561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8" name="TextBox 8"/>
          <p:cNvSpPr txBox="1"/>
          <p:nvPr/>
        </p:nvSpPr>
        <p:spPr>
          <a:xfrm>
            <a:off x="6977950" y="9600802"/>
            <a:ext cx="18288000" cy="5664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>
                <a:solidFill>
                  <a:srgbClr val="FFFFFF"/>
                </a:solidFill>
                <a:latin typeface="FS Me"/>
                <a:ea typeface="FS Me"/>
                <a:cs typeface="FS Me"/>
                <a:sym typeface="FS Me"/>
              </a:rPr>
              <a:t>tearfund.nl/ffbuurten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E2A3DAE7-DDA6-8804-C9DB-E236A03118EE}"/>
              </a:ext>
            </a:extLst>
          </p:cNvPr>
          <p:cNvSpPr/>
          <p:nvPr/>
        </p:nvSpPr>
        <p:spPr>
          <a:xfrm>
            <a:off x="0" y="0"/>
            <a:ext cx="18288000" cy="10706100"/>
          </a:xfrm>
          <a:prstGeom prst="rect">
            <a:avLst/>
          </a:prstGeom>
          <a:solidFill>
            <a:srgbClr val="FFC9B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8E2F741-E07A-C95D-0657-E671F71AF1CC}"/>
              </a:ext>
            </a:extLst>
          </p:cNvPr>
          <p:cNvSpPr txBox="1"/>
          <p:nvPr/>
        </p:nvSpPr>
        <p:spPr>
          <a:xfrm>
            <a:off x="1295400" y="723900"/>
            <a:ext cx="16230600" cy="8400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lnSpc>
                <a:spcPct val="130000"/>
              </a:lnSpc>
              <a:spcAft>
                <a:spcPts val="1200"/>
              </a:spcAft>
            </a:pPr>
            <a:r>
              <a:rPr lang="nl-NL" sz="4800" b="0" i="0" dirty="0">
                <a:solidFill>
                  <a:srgbClr val="008CAA"/>
                </a:solidFill>
                <a:effectLst/>
                <a:latin typeface="Tearfund Sans" panose="02080803040202020203" pitchFamily="18" charset="0"/>
              </a:rPr>
              <a:t>Word jij ook een buurtheldin? </a:t>
            </a:r>
            <a:endParaRPr lang="nl-NL" sz="2800" b="0" i="0" dirty="0">
              <a:solidFill>
                <a:srgbClr val="008CAA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ct val="130000"/>
              </a:lnSpc>
              <a:spcAft>
                <a:spcPts val="1200"/>
              </a:spcAft>
            </a:pP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Verlang jij ernaar om (meer) van betekenis te zijn voor je omgeving? Kom dan ‘ff Buurten’, een bijzondere avond speciaal voor vrouwen die hun buurt mooier willen maken. </a:t>
            </a:r>
            <a:endParaRPr lang="nl-NL" sz="2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ct val="130000"/>
              </a:lnSpc>
              <a:spcAft>
                <a:spcPts val="1200"/>
              </a:spcAft>
            </a:pP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Tearfund nodigt je uit voor een avond vol muziek, inspiratie en praktische handvatten. Met muziek van 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Sharon Kips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 en momenten van bezinning met 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Mirjam van der Vegt 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en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 Ronald Koops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. Een gezellige en waardevolle avond met buurtgenoten, vriendinnen of zussen op: </a:t>
            </a:r>
            <a:endParaRPr lang="nl-NL" sz="2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457200" indent="-457200" algn="l" rtl="0" fontAlgn="base">
              <a:lnSpc>
                <a:spcPct val="13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Woensdag 26 maart - 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Bodegraven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 </a:t>
            </a:r>
            <a:endParaRPr lang="nl-NL" sz="2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457200" indent="-457200" algn="l" rtl="0" fontAlgn="base">
              <a:lnSpc>
                <a:spcPct val="13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Donderdag 27 maart - 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Amersfoort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 </a:t>
            </a:r>
            <a:endParaRPr lang="nl-NL" sz="2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457200" indent="-457200" algn="l" rtl="0" fontAlgn="base">
              <a:lnSpc>
                <a:spcPct val="13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Vrijdag 28 maart - </a:t>
            </a: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Enschede</a:t>
            </a:r>
            <a:r>
              <a:rPr lang="nl-NL" sz="2800" b="0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  </a:t>
            </a:r>
          </a:p>
          <a:p>
            <a:pPr marL="457200" indent="-457200" algn="l" rtl="0" fontAlgn="base">
              <a:lnSpc>
                <a:spcPct val="13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nl-NL" sz="28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lnSpc>
                <a:spcPct val="130000"/>
              </a:lnSpc>
              <a:spcAft>
                <a:spcPts val="1200"/>
              </a:spcAft>
            </a:pPr>
            <a:r>
              <a:rPr lang="nl-NL" sz="2800" b="1" i="0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Meer informatie en aanmelden doe je via</a:t>
            </a:r>
            <a:r>
              <a:rPr lang="nl-NL" sz="2800" b="1" i="0" dirty="0">
                <a:effectLst/>
                <a:latin typeface="FS Me" panose="02000506040000020004" pitchFamily="2" charset="0"/>
              </a:rPr>
              <a:t> </a:t>
            </a:r>
            <a:r>
              <a:rPr lang="nl-NL" sz="2800" b="1" i="0" strike="noStrike" dirty="0">
                <a:effectLst/>
                <a:highlight>
                  <a:srgbClr val="FFFF00"/>
                </a:highlight>
                <a:latin typeface="FS Me" panose="02000506040000020004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tearfund.nl/</a:t>
            </a:r>
            <a:r>
              <a:rPr lang="nl-NL" sz="2800" b="1" i="0" strike="noStrike" dirty="0" err="1">
                <a:effectLst/>
                <a:highlight>
                  <a:srgbClr val="FFFF00"/>
                </a:highlight>
                <a:latin typeface="FS Me" panose="02000506040000020004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ffbuurten</a:t>
            </a:r>
            <a:r>
              <a:rPr lang="nl-NL" sz="2800" b="1" i="0" dirty="0">
                <a:effectLst/>
                <a:highlight>
                  <a:srgbClr val="FFFF00"/>
                </a:highlight>
                <a:latin typeface="FS Me" panose="02000506040000020004" pitchFamily="2" charset="0"/>
              </a:rPr>
              <a:t> </a:t>
            </a:r>
            <a:endParaRPr lang="nl-NL" sz="2800" b="1" i="0" dirty="0">
              <a:effectLst/>
              <a:highlight>
                <a:srgbClr val="FFFF00"/>
              </a:highlight>
              <a:latin typeface="Segoe UI" panose="020B0502040204020203" pitchFamily="34" charset="0"/>
            </a:endParaRPr>
          </a:p>
          <a:p>
            <a:pPr algn="l" rtl="0" fontAlgn="base">
              <a:lnSpc>
                <a:spcPct val="130000"/>
              </a:lnSpc>
              <a:spcAft>
                <a:spcPts val="1200"/>
              </a:spcAft>
            </a:pPr>
            <a:r>
              <a:rPr lang="nl-NL" sz="2800" b="0" i="1" dirty="0">
                <a:solidFill>
                  <a:srgbClr val="000000"/>
                </a:solidFill>
                <a:effectLst/>
                <a:latin typeface="FS Me" panose="02000506040000020004" pitchFamily="2" charset="0"/>
              </a:rPr>
              <a:t>Nodig gerust je (buur)vrouw, zus of vriendin uit! </a:t>
            </a:r>
            <a:endParaRPr lang="nl-NL" sz="2800" b="0" i="1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7" name="Afbeelding 6" descr="Afbeelding met Lettertype, Graphics, logo, symbool&#10;&#10;Automatisch gegenereerde beschrijving">
            <a:extLst>
              <a:ext uri="{FF2B5EF4-FFF2-40B4-BE49-F238E27FC236}">
                <a16:creationId xmlns:a16="http://schemas.microsoft.com/office/drawing/2014/main" id="{151137D0-0186-14F4-D051-E64132F1D0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2625" y="419100"/>
            <a:ext cx="2756145" cy="868375"/>
          </a:xfrm>
          <a:prstGeom prst="rect">
            <a:avLst/>
          </a:prstGeom>
        </p:spPr>
      </p:pic>
      <p:sp>
        <p:nvSpPr>
          <p:cNvPr id="8" name="Freeform 3">
            <a:extLst>
              <a:ext uri="{FF2B5EF4-FFF2-40B4-BE49-F238E27FC236}">
                <a16:creationId xmlns:a16="http://schemas.microsoft.com/office/drawing/2014/main" id="{66EB84E1-8F48-898A-B851-17C6D7397F01}"/>
              </a:ext>
            </a:extLst>
          </p:cNvPr>
          <p:cNvSpPr/>
          <p:nvPr/>
        </p:nvSpPr>
        <p:spPr>
          <a:xfrm rot="4372480" flipV="1">
            <a:off x="15273636" y="5800697"/>
            <a:ext cx="2140801" cy="604776"/>
          </a:xfrm>
          <a:custGeom>
            <a:avLst/>
            <a:gdLst/>
            <a:ahLst/>
            <a:cxnLst/>
            <a:rect l="l" t="t" r="r" b="b"/>
            <a:pathLst>
              <a:path w="2140801" h="604776">
                <a:moveTo>
                  <a:pt x="0" y="604777"/>
                </a:moveTo>
                <a:lnTo>
                  <a:pt x="2140801" y="604777"/>
                </a:lnTo>
                <a:lnTo>
                  <a:pt x="2140801" y="0"/>
                </a:lnTo>
                <a:lnTo>
                  <a:pt x="0" y="0"/>
                </a:lnTo>
                <a:lnTo>
                  <a:pt x="0" y="604777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44CFFE28-E7BF-878C-2DAD-5FD0C65F8C25}"/>
              </a:ext>
            </a:extLst>
          </p:cNvPr>
          <p:cNvSpPr/>
          <p:nvPr/>
        </p:nvSpPr>
        <p:spPr>
          <a:xfrm>
            <a:off x="15011400" y="7521330"/>
            <a:ext cx="2756145" cy="2756145"/>
          </a:xfrm>
          <a:custGeom>
            <a:avLst/>
            <a:gdLst/>
            <a:ahLst/>
            <a:cxnLst/>
            <a:rect l="l" t="t" r="r" b="b"/>
            <a:pathLst>
              <a:path w="2756145" h="2756145">
                <a:moveTo>
                  <a:pt x="0" y="0"/>
                </a:moveTo>
                <a:lnTo>
                  <a:pt x="2756145" y="0"/>
                </a:lnTo>
                <a:lnTo>
                  <a:pt x="2756145" y="2756145"/>
                </a:lnTo>
                <a:lnTo>
                  <a:pt x="0" y="275614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5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0a810dd-c4d9-4cfc-ac76-7e955139a80b">
      <Terms xmlns="http://schemas.microsoft.com/office/infopath/2007/PartnerControls"/>
    </lcf76f155ced4ddcb4097134ff3c332f>
    <TaxCatchAll xmlns="5af70850-afeb-4baa-8599-3435d1855c4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EC303BE7BD3149BFEBE1BB4B3D976F" ma:contentTypeVersion="17" ma:contentTypeDescription="Een nieuw document maken." ma:contentTypeScope="" ma:versionID="d252566ad128d0c655495afbe5de0ddc">
  <xsd:schema xmlns:xsd="http://www.w3.org/2001/XMLSchema" xmlns:xs="http://www.w3.org/2001/XMLSchema" xmlns:p="http://schemas.microsoft.com/office/2006/metadata/properties" xmlns:ns2="90a810dd-c4d9-4cfc-ac76-7e955139a80b" xmlns:ns3="5af70850-afeb-4baa-8599-3435d1855c49" targetNamespace="http://schemas.microsoft.com/office/2006/metadata/properties" ma:root="true" ma:fieldsID="ee65e2655cb09eacb4824032e6ddcc66" ns2:_="" ns3:_="">
    <xsd:import namespace="90a810dd-c4d9-4cfc-ac76-7e955139a80b"/>
    <xsd:import namespace="5af70850-afeb-4baa-8599-3435d1855c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810dd-c4d9-4cfc-ac76-7e955139a8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5a637578-f24b-41f6-8b87-0e7ae5e697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f70850-afeb-4baa-8599-3435d1855c4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af54f70-3455-4c56-b198-a8fddc83a95e}" ma:internalName="TaxCatchAll" ma:showField="CatchAllData" ma:web="5af70850-afeb-4baa-8599-3435d1855c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1D2B3F-18CE-4AAF-B00F-934DD3A3E3F2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5af70850-afeb-4baa-8599-3435d1855c49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90a810dd-c4d9-4cfc-ac76-7e955139a80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C8AAC85-F014-470D-8D68-4C92D9EE2C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a810dd-c4d9-4cfc-ac76-7e955139a80b"/>
    <ds:schemaRef ds:uri="5af70850-afeb-4baa-8599-3435d1855c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1E723C-1D31-47B6-A91D-9541FE49A7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131</Words>
  <Application>Microsoft Office PowerPoint</Application>
  <PresentationFormat>Aangepast</PresentationFormat>
  <Paragraphs>10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Segoe UI</vt:lpstr>
      <vt:lpstr>Calibri</vt:lpstr>
      <vt:lpstr>Arial</vt:lpstr>
      <vt:lpstr>FS Me</vt:lpstr>
      <vt:lpstr>Tearfund Sans</vt:lpstr>
      <vt:lpstr>Office Theme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tearfund.nl/ffbuurten</dc:title>
  <cp:lastModifiedBy>Rik Paauw</cp:lastModifiedBy>
  <cp:revision>1</cp:revision>
  <dcterms:created xsi:type="dcterms:W3CDTF">2006-08-16T00:00:00Z</dcterms:created>
  <dcterms:modified xsi:type="dcterms:W3CDTF">2025-01-29T08:33:28Z</dcterms:modified>
  <dc:identifier>DAGc8E1TTNY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0x010100C0EC303BE7BD3149BFEBE1BB4B3D976F</vt:lpwstr>
  </property>
  <property fmtid="{D5CDD505-2E9C-101B-9397-08002B2CF9AE}" pid="3" name="MediaServiceImageTags">
    <vt:lpwstr/>
  </property>
</Properties>
</file>