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5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D9EF6D-61E2-15A4-BA65-8BAECA77D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A2E61B-EE62-4A56-73FA-66635EAAB5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718B62-3050-2ADC-43B7-C40C67EF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AB0BD3-ECC4-384A-5F67-B5C52A89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976C39-5864-2AC3-32F1-AC41A1F6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145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8735EF-E185-8C98-7446-41735BC91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F8B5B1D-C568-AEBF-D2B9-0841CA977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4AFBDB-FF9D-C931-3409-BF278C1C0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FECBC-7BDB-E2B8-6E07-C9496DE6E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AC688-BC19-E43B-7F2E-E804E338D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94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A4D41B8-4A66-CD6C-BD4E-FA3BB3B4B5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CBB7EDD-D8D3-286D-C4F3-28DBE801F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FD0D3E-C21A-0CCB-3766-B0BEA8AAC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DBBFF1-65AE-5DA5-5CB1-91E7B3CAA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6FEC79-B67D-EE9D-943C-749FD4730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222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A4738-1D19-4494-590E-6A1D1A6DA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598FF2-09EE-CEC6-8964-99C0A09B1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D25F0A5-3EDC-328D-CD1B-4783F5226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36E8B3-EBDF-A19B-8353-51E5FA046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227ABC-8240-2414-7A26-7F2609AD3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34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F5DC9A-07E5-8E70-5552-875B130C8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D8DAAC0-7F60-3843-BF2D-B6DE61E9E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5791C5-E810-EA52-32AC-A4F7D9563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977690-BAAD-28C4-38E2-545E6669B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DEEA8F-DDD6-E86E-E43C-01B3C95A6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508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9433F-BC19-FD4C-41B3-77204C4EB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305946-DB1B-DB4F-C873-9BF58EA1F3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06BAD3F-4CC5-EC25-1DC4-A003B9F4B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63B0765-C7C5-FFA9-01DC-344B52076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A1EA82-80A3-5BD2-5A99-A842932D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1A8DD3-6AE1-9F2B-76D3-9FFF6773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61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12545-5C06-52B7-8285-F40B63B7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05BDCA-9398-F6F6-7091-65503AC1B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B3A0ED9-EE57-7F14-C834-7A31FF85F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9D364B-2EA5-EAEA-9F26-997FD730F0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B524675-78D3-3B86-1E15-FEF905D59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D752FF4-E707-59A7-D703-04CA07DA2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7E5A1D6-3586-9B43-F81F-55258C9C1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ACC171A-0A38-92A7-FC57-A1AEF90DB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81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ED026-8389-B4FA-422A-A59939715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92133CB-5C97-12E0-2141-F44883769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9E804EE-B67F-0890-2421-7AD67877E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F093603-BB4E-0FD9-3EA9-F75BF09B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60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D750D35-E10F-BF09-B27F-2EAEDD3C7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F63B236-C6EA-B48B-72F6-1DE8A92EE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7DB07FB-8058-DD2A-425B-AAA9407A1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6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A517CB-C20E-0137-8E3B-1E0EBABF6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5E685E-26B4-6BAE-A524-6C987AA0A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5A78329-C208-AA8A-A1CD-99C0FEF04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FB28EE1-9B28-B742-6B2E-F1E028C0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8E61CBD-E46D-3D63-64C7-E8C40DF33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AD6DEF-F800-1062-8440-E440DCB63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45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C40D4E-DB6E-F176-A0F5-2B70BAB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3BEAAFE-9F78-7432-54E2-E6EDF29484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CB1B3DD-8F60-55AC-D8D7-3C873342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9638DF5-FC2B-1F18-A044-04A964FBF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B5B0688-347C-4409-A52F-766080CE4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3B0B83F-9094-2145-D959-4540D562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5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3D94BA7-102B-4C2F-F3A5-E889CF27B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591C48-6DC5-36C6-B713-0956A6563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154504-FB24-4D83-63DF-030997ADE8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C8C080-7C91-42DF-8923-769D6DE26F4A}" type="datetimeFigureOut">
              <a:rPr lang="nl-NL" smtClean="0"/>
              <a:t>4-2-2025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8D4ACD-4701-A982-0E83-5F9F5C25BC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64E8B8-564B-A5D7-1F82-8710C64F1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07EB9A-AF57-4D96-8C62-DCE22C2BD3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32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6AEE9C-57FA-E2AE-32E6-235423489A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316D434-A2CF-BDC8-D97B-B303713AFD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 descr="Afbeelding met tekst, schermopname, Merk, Afdrukken&#10;&#10;Automatisch gegenereerde beschrijving">
            <a:extLst>
              <a:ext uri="{FF2B5EF4-FFF2-40B4-BE49-F238E27FC236}">
                <a16:creationId xmlns:a16="http://schemas.microsoft.com/office/drawing/2014/main" id="{3EE32CDB-C7B8-76EF-EE34-71B608BF5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Afbeelding 6" descr="Afbeelding met patroon, pixel, steek&#10;&#10;Automatisch gegenereerde beschrijving">
            <a:extLst>
              <a:ext uri="{FF2B5EF4-FFF2-40B4-BE49-F238E27FC236}">
                <a16:creationId xmlns:a16="http://schemas.microsoft.com/office/drawing/2014/main" id="{107C9D68-799F-1BF6-03CE-35974F34E0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9000" r="10000" b="10333"/>
          <a:stretch/>
        </p:blipFill>
        <p:spPr>
          <a:xfrm>
            <a:off x="162961" y="4237591"/>
            <a:ext cx="2031985" cy="204041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C02AFFA-F828-6956-3294-56E4FCD2F976}"/>
              </a:ext>
            </a:extLst>
          </p:cNvPr>
          <p:cNvSpPr txBox="1"/>
          <p:nvPr/>
        </p:nvSpPr>
        <p:spPr>
          <a:xfrm>
            <a:off x="90534" y="6337171"/>
            <a:ext cx="3983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2A5059"/>
                </a:solidFill>
                <a:latin typeface="Tearfund Sans" panose="02080803040202020203" pitchFamily="18" charset="0"/>
                <a:cs typeface="Tearfund Sans" panose="02080803040202020203" pitchFamily="18" charset="0"/>
              </a:rPr>
              <a:t>tearfund.nl/kalender</a:t>
            </a:r>
          </a:p>
        </p:txBody>
      </p:sp>
    </p:spTree>
    <p:extLst>
      <p:ext uri="{BB962C8B-B14F-4D97-AF65-F5344CB8AC3E}">
        <p14:creationId xmlns:p14="http://schemas.microsoft.com/office/powerpoint/2010/main" val="12417977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Breedbeeld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Tearfund Sans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Thamar Achterveld–Blokhuis</dc:creator>
  <cp:lastModifiedBy>Thamar Achterveld–Blokhuis</cp:lastModifiedBy>
  <cp:revision>1</cp:revision>
  <dcterms:created xsi:type="dcterms:W3CDTF">2025-02-04T06:57:16Z</dcterms:created>
  <dcterms:modified xsi:type="dcterms:W3CDTF">2025-02-04T07:05:04Z</dcterms:modified>
</cp:coreProperties>
</file>