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0" r:id="rId7"/>
    <p:sldId id="259" r:id="rId8"/>
    <p:sldId id="258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C61A43-A5B4-42CE-A70F-585354A20C70}" v="89" dt="2025-03-31T17:15:58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4660"/>
  </p:normalViewPr>
  <p:slideViewPr>
    <p:cSldViewPr snapToGrid="0">
      <p:cViewPr>
        <p:scale>
          <a:sx n="90" d="100"/>
          <a:sy n="90" d="100"/>
        </p:scale>
        <p:origin x="436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do Liebregts" userId="c3acf890-c62d-495a-bc4d-63fdaf3967cc" providerId="ADAL" clId="{BAC61A43-A5B4-42CE-A70F-585354A20C70}"/>
    <pc:docChg chg="undo custSel addSld modSld sldOrd">
      <pc:chgData name="Guido Liebregts" userId="c3acf890-c62d-495a-bc4d-63fdaf3967cc" providerId="ADAL" clId="{BAC61A43-A5B4-42CE-A70F-585354A20C70}" dt="2025-03-31T17:18:24.098" v="231" actId="1076"/>
      <pc:docMkLst>
        <pc:docMk/>
      </pc:docMkLst>
      <pc:sldChg chg="addSp modSp mod">
        <pc:chgData name="Guido Liebregts" userId="c3acf890-c62d-495a-bc4d-63fdaf3967cc" providerId="ADAL" clId="{BAC61A43-A5B4-42CE-A70F-585354A20C70}" dt="2025-03-31T17:16:16.856" v="186" actId="1076"/>
        <pc:sldMkLst>
          <pc:docMk/>
          <pc:sldMk cId="3927648634" sldId="256"/>
        </pc:sldMkLst>
        <pc:spChg chg="mod">
          <ac:chgData name="Guido Liebregts" userId="c3acf890-c62d-495a-bc4d-63fdaf3967cc" providerId="ADAL" clId="{BAC61A43-A5B4-42CE-A70F-585354A20C70}" dt="2025-03-31T17:16:16.856" v="186" actId="1076"/>
          <ac:spMkLst>
            <pc:docMk/>
            <pc:sldMk cId="3927648634" sldId="256"/>
            <ac:spMk id="2" creationId="{14FF3465-9C94-659A-2BCA-1B97D8730C25}"/>
          </ac:spMkLst>
        </pc:spChg>
        <pc:spChg chg="mod">
          <ac:chgData name="Guido Liebregts" userId="c3acf890-c62d-495a-bc4d-63fdaf3967cc" providerId="ADAL" clId="{BAC61A43-A5B4-42CE-A70F-585354A20C70}" dt="2025-03-31T17:16:16.856" v="186" actId="1076"/>
          <ac:spMkLst>
            <pc:docMk/>
            <pc:sldMk cId="3927648634" sldId="256"/>
            <ac:spMk id="3" creationId="{7B9847A3-7749-0205-14F1-FC6F4E5AD88B}"/>
          </ac:spMkLst>
        </pc:spChg>
        <pc:picChg chg="add mod">
          <ac:chgData name="Guido Liebregts" userId="c3acf890-c62d-495a-bc4d-63fdaf3967cc" providerId="ADAL" clId="{BAC61A43-A5B4-42CE-A70F-585354A20C70}" dt="2025-03-31T17:16:16.856" v="186" actId="1076"/>
          <ac:picMkLst>
            <pc:docMk/>
            <pc:sldMk cId="3927648634" sldId="256"/>
            <ac:picMk id="4" creationId="{F2D18E25-92BF-5992-6F2B-81E3868B1C1A}"/>
          </ac:picMkLst>
        </pc:picChg>
        <pc:picChg chg="add mod">
          <ac:chgData name="Guido Liebregts" userId="c3acf890-c62d-495a-bc4d-63fdaf3967cc" providerId="ADAL" clId="{BAC61A43-A5B4-42CE-A70F-585354A20C70}" dt="2025-03-31T17:16:10.081" v="185" actId="1076"/>
          <ac:picMkLst>
            <pc:docMk/>
            <pc:sldMk cId="3927648634" sldId="256"/>
            <ac:picMk id="5" creationId="{4E2194EF-0CAC-7C08-3027-F2BB8A0DAFD3}"/>
          </ac:picMkLst>
        </pc:picChg>
        <pc:picChg chg="add mod">
          <ac:chgData name="Guido Liebregts" userId="c3acf890-c62d-495a-bc4d-63fdaf3967cc" providerId="ADAL" clId="{BAC61A43-A5B4-42CE-A70F-585354A20C70}" dt="2025-03-31T17:16:10.081" v="185" actId="1076"/>
          <ac:picMkLst>
            <pc:docMk/>
            <pc:sldMk cId="3927648634" sldId="256"/>
            <ac:picMk id="6" creationId="{C70A3704-1709-DD4D-AE87-401240791CC7}"/>
          </ac:picMkLst>
        </pc:picChg>
      </pc:sldChg>
      <pc:sldChg chg="addSp modSp">
        <pc:chgData name="Guido Liebregts" userId="c3acf890-c62d-495a-bc4d-63fdaf3967cc" providerId="ADAL" clId="{BAC61A43-A5B4-42CE-A70F-585354A20C70}" dt="2025-03-31T14:21:46.556" v="5"/>
        <pc:sldMkLst>
          <pc:docMk/>
          <pc:sldMk cId="1557797473" sldId="257"/>
        </pc:sldMkLst>
        <pc:picChg chg="add mod">
          <ac:chgData name="Guido Liebregts" userId="c3acf890-c62d-495a-bc4d-63fdaf3967cc" providerId="ADAL" clId="{BAC61A43-A5B4-42CE-A70F-585354A20C70}" dt="2025-03-31T14:21:46.556" v="5"/>
          <ac:picMkLst>
            <pc:docMk/>
            <pc:sldMk cId="1557797473" sldId="257"/>
            <ac:picMk id="12" creationId="{12478450-45BF-AFBC-7387-954FA0AC96D8}"/>
          </ac:picMkLst>
        </pc:picChg>
      </pc:sldChg>
      <pc:sldChg chg="addSp modSp mod">
        <pc:chgData name="Guido Liebregts" userId="c3acf890-c62d-495a-bc4d-63fdaf3967cc" providerId="ADAL" clId="{BAC61A43-A5B4-42CE-A70F-585354A20C70}" dt="2025-03-31T17:18:24.098" v="231" actId="1076"/>
        <pc:sldMkLst>
          <pc:docMk/>
          <pc:sldMk cId="543745102" sldId="258"/>
        </pc:sldMkLst>
        <pc:spChg chg="mod">
          <ac:chgData name="Guido Liebregts" userId="c3acf890-c62d-495a-bc4d-63fdaf3967cc" providerId="ADAL" clId="{BAC61A43-A5B4-42CE-A70F-585354A20C70}" dt="2025-03-31T17:18:24.098" v="231" actId="1076"/>
          <ac:spMkLst>
            <pc:docMk/>
            <pc:sldMk cId="543745102" sldId="258"/>
            <ac:spMk id="3" creationId="{EC5EE7B6-5076-5179-F049-E28A0C3A1D8F}"/>
          </ac:spMkLst>
        </pc:spChg>
        <pc:picChg chg="add mod">
          <ac:chgData name="Guido Liebregts" userId="c3acf890-c62d-495a-bc4d-63fdaf3967cc" providerId="ADAL" clId="{BAC61A43-A5B4-42CE-A70F-585354A20C70}" dt="2025-03-31T14:21:43.250" v="4" actId="1076"/>
          <ac:picMkLst>
            <pc:docMk/>
            <pc:sldMk cId="543745102" sldId="258"/>
            <ac:picMk id="5" creationId="{C0750070-AED5-5DB3-7DC3-D13415111234}"/>
          </ac:picMkLst>
        </pc:picChg>
      </pc:sldChg>
      <pc:sldChg chg="addSp delSp modSp add mod">
        <pc:chgData name="Guido Liebregts" userId="c3acf890-c62d-495a-bc4d-63fdaf3967cc" providerId="ADAL" clId="{BAC61A43-A5B4-42CE-A70F-585354A20C70}" dt="2025-03-31T17:11:09.513" v="112" actId="1076"/>
        <pc:sldMkLst>
          <pc:docMk/>
          <pc:sldMk cId="4050694128" sldId="259"/>
        </pc:sldMkLst>
        <pc:spChg chg="add del mod">
          <ac:chgData name="Guido Liebregts" userId="c3acf890-c62d-495a-bc4d-63fdaf3967cc" providerId="ADAL" clId="{BAC61A43-A5B4-42CE-A70F-585354A20C70}" dt="2025-03-31T17:09:24.253" v="48" actId="478"/>
          <ac:spMkLst>
            <pc:docMk/>
            <pc:sldMk cId="4050694128" sldId="259"/>
            <ac:spMk id="2" creationId="{0C926C35-4173-4615-8F83-65CCBFEFA94C}"/>
          </ac:spMkLst>
        </pc:spChg>
        <pc:spChg chg="add del">
          <ac:chgData name="Guido Liebregts" userId="c3acf890-c62d-495a-bc4d-63fdaf3967cc" providerId="ADAL" clId="{BAC61A43-A5B4-42CE-A70F-585354A20C70}" dt="2025-03-31T17:09:27.327" v="50" actId="478"/>
          <ac:spMkLst>
            <pc:docMk/>
            <pc:sldMk cId="4050694128" sldId="259"/>
            <ac:spMk id="3" creationId="{4F22AA77-0F67-421F-1469-C6B654065668}"/>
          </ac:spMkLst>
        </pc:spChg>
        <pc:spChg chg="add del">
          <ac:chgData name="Guido Liebregts" userId="c3acf890-c62d-495a-bc4d-63fdaf3967cc" providerId="ADAL" clId="{BAC61A43-A5B4-42CE-A70F-585354A20C70}" dt="2025-03-31T17:09:33.379" v="52" actId="478"/>
          <ac:spMkLst>
            <pc:docMk/>
            <pc:sldMk cId="4050694128" sldId="259"/>
            <ac:spMk id="4" creationId="{CF9B871D-340B-1213-8E8A-E310B6A08138}"/>
          </ac:spMkLst>
        </pc:spChg>
        <pc:spChg chg="add del mod">
          <ac:chgData name="Guido Liebregts" userId="c3acf890-c62d-495a-bc4d-63fdaf3967cc" providerId="ADAL" clId="{BAC61A43-A5B4-42CE-A70F-585354A20C70}" dt="2025-03-31T17:09:49.953" v="97" actId="478"/>
          <ac:spMkLst>
            <pc:docMk/>
            <pc:sldMk cId="4050694128" sldId="259"/>
            <ac:spMk id="5" creationId="{DB6A9743-309D-1574-0FF3-89D6FBACC1F5}"/>
          </ac:spMkLst>
        </pc:spChg>
        <pc:spChg chg="add del">
          <ac:chgData name="Guido Liebregts" userId="c3acf890-c62d-495a-bc4d-63fdaf3967cc" providerId="ADAL" clId="{BAC61A43-A5B4-42CE-A70F-585354A20C70}" dt="2025-03-31T17:10:00.129" v="99" actId="478"/>
          <ac:spMkLst>
            <pc:docMk/>
            <pc:sldMk cId="4050694128" sldId="259"/>
            <ac:spMk id="6" creationId="{DE31C9FB-0E55-1281-8479-FC23614B9590}"/>
          </ac:spMkLst>
        </pc:spChg>
        <pc:picChg chg="add mod modCrop">
          <ac:chgData name="Guido Liebregts" userId="c3acf890-c62d-495a-bc4d-63fdaf3967cc" providerId="ADAL" clId="{BAC61A43-A5B4-42CE-A70F-585354A20C70}" dt="2025-03-31T17:11:02.220" v="109" actId="1076"/>
          <ac:picMkLst>
            <pc:docMk/>
            <pc:sldMk cId="4050694128" sldId="259"/>
            <ac:picMk id="8" creationId="{6EDD7618-9BE3-8A6F-6F5A-895009A81592}"/>
          </ac:picMkLst>
        </pc:picChg>
        <pc:picChg chg="del">
          <ac:chgData name="Guido Liebregts" userId="c3acf890-c62d-495a-bc4d-63fdaf3967cc" providerId="ADAL" clId="{BAC61A43-A5B4-42CE-A70F-585354A20C70}" dt="2025-03-31T17:06:32.446" v="17" actId="478"/>
          <ac:picMkLst>
            <pc:docMk/>
            <pc:sldMk cId="4050694128" sldId="259"/>
            <ac:picMk id="11" creationId="{01AFCC9B-8A09-6A7C-7CB9-6CFCE776B7E3}"/>
          </ac:picMkLst>
        </pc:picChg>
        <pc:picChg chg="add del mod ord">
          <ac:chgData name="Guido Liebregts" userId="c3acf890-c62d-495a-bc4d-63fdaf3967cc" providerId="ADAL" clId="{BAC61A43-A5B4-42CE-A70F-585354A20C70}" dt="2025-03-31T17:11:09.513" v="112" actId="1076"/>
          <ac:picMkLst>
            <pc:docMk/>
            <pc:sldMk cId="4050694128" sldId="259"/>
            <ac:picMk id="12" creationId="{2D2BC521-8AB0-23ED-271F-D19743D6D2CB}"/>
          </ac:picMkLst>
        </pc:picChg>
        <pc:picChg chg="add mod">
          <ac:chgData name="Guido Liebregts" userId="c3acf890-c62d-495a-bc4d-63fdaf3967cc" providerId="ADAL" clId="{BAC61A43-A5B4-42CE-A70F-585354A20C70}" dt="2025-03-31T17:11:02.220" v="109" actId="1076"/>
          <ac:picMkLst>
            <pc:docMk/>
            <pc:sldMk cId="4050694128" sldId="259"/>
            <ac:picMk id="1026" creationId="{C0CB6828-FE9D-015D-CD11-B4B27739C1C6}"/>
          </ac:picMkLst>
        </pc:picChg>
        <pc:picChg chg="add del mod">
          <ac:chgData name="Guido Liebregts" userId="c3acf890-c62d-495a-bc4d-63fdaf3967cc" providerId="ADAL" clId="{BAC61A43-A5B4-42CE-A70F-585354A20C70}" dt="2025-03-31T17:09:22.638" v="47" actId="478"/>
          <ac:picMkLst>
            <pc:docMk/>
            <pc:sldMk cId="4050694128" sldId="259"/>
            <ac:picMk id="1028" creationId="{21302FBC-617B-6A17-DFA3-6B063022F509}"/>
          </ac:picMkLst>
        </pc:picChg>
      </pc:sldChg>
      <pc:sldChg chg="addSp delSp modSp add mod">
        <pc:chgData name="Guido Liebregts" userId="c3acf890-c62d-495a-bc4d-63fdaf3967cc" providerId="ADAL" clId="{BAC61A43-A5B4-42CE-A70F-585354A20C70}" dt="2025-03-31T17:13:05.508" v="132" actId="1076"/>
        <pc:sldMkLst>
          <pc:docMk/>
          <pc:sldMk cId="987624655" sldId="260"/>
        </pc:sldMkLst>
        <pc:picChg chg="add mod modCrop">
          <ac:chgData name="Guido Liebregts" userId="c3acf890-c62d-495a-bc4d-63fdaf3967cc" providerId="ADAL" clId="{BAC61A43-A5B4-42CE-A70F-585354A20C70}" dt="2025-03-31T17:13:05.508" v="132" actId="1076"/>
          <ac:picMkLst>
            <pc:docMk/>
            <pc:sldMk cId="987624655" sldId="260"/>
            <ac:picMk id="3" creationId="{3428DD87-DB7C-1DA9-6D2D-01301D433238}"/>
          </ac:picMkLst>
        </pc:picChg>
        <pc:picChg chg="add mod ord modCrop">
          <ac:chgData name="Guido Liebregts" userId="c3acf890-c62d-495a-bc4d-63fdaf3967cc" providerId="ADAL" clId="{BAC61A43-A5B4-42CE-A70F-585354A20C70}" dt="2025-03-31T17:13:05.508" v="132" actId="1076"/>
          <ac:picMkLst>
            <pc:docMk/>
            <pc:sldMk cId="987624655" sldId="260"/>
            <ac:picMk id="5" creationId="{579F9AFF-5169-0E58-A9E0-588D87306EF2}"/>
          </ac:picMkLst>
        </pc:picChg>
        <pc:picChg chg="del">
          <ac:chgData name="Guido Liebregts" userId="c3acf890-c62d-495a-bc4d-63fdaf3967cc" providerId="ADAL" clId="{BAC61A43-A5B4-42CE-A70F-585354A20C70}" dt="2025-03-31T17:11:27.580" v="114" actId="478"/>
          <ac:picMkLst>
            <pc:docMk/>
            <pc:sldMk cId="987624655" sldId="260"/>
            <ac:picMk id="11" creationId="{B26C5B27-59DF-7693-4A00-27465C09DFEF}"/>
          </ac:picMkLst>
        </pc:picChg>
        <pc:picChg chg="ord">
          <ac:chgData name="Guido Liebregts" userId="c3acf890-c62d-495a-bc4d-63fdaf3967cc" providerId="ADAL" clId="{BAC61A43-A5B4-42CE-A70F-585354A20C70}" dt="2025-03-31T17:12:39.849" v="127" actId="166"/>
          <ac:picMkLst>
            <pc:docMk/>
            <pc:sldMk cId="987624655" sldId="260"/>
            <ac:picMk id="12" creationId="{0857848D-CBC8-B165-B05D-981CFA6A3DF6}"/>
          </ac:picMkLst>
        </pc:picChg>
      </pc:sldChg>
      <pc:sldChg chg="addSp delSp modSp add mod ord">
        <pc:chgData name="Guido Liebregts" userId="c3acf890-c62d-495a-bc4d-63fdaf3967cc" providerId="ADAL" clId="{BAC61A43-A5B4-42CE-A70F-585354A20C70}" dt="2025-03-31T17:15:51.737" v="181" actId="1076"/>
        <pc:sldMkLst>
          <pc:docMk/>
          <pc:sldMk cId="1989499696" sldId="261"/>
        </pc:sldMkLst>
        <pc:spChg chg="mod">
          <ac:chgData name="Guido Liebregts" userId="c3acf890-c62d-495a-bc4d-63fdaf3967cc" providerId="ADAL" clId="{BAC61A43-A5B4-42CE-A70F-585354A20C70}" dt="2025-03-31T17:15:45.639" v="180" actId="1076"/>
          <ac:spMkLst>
            <pc:docMk/>
            <pc:sldMk cId="1989499696" sldId="261"/>
            <ac:spMk id="2" creationId="{98D47ACE-98F3-126A-1F96-C5BC02240803}"/>
          </ac:spMkLst>
        </pc:spChg>
        <pc:spChg chg="del">
          <ac:chgData name="Guido Liebregts" userId="c3acf890-c62d-495a-bc4d-63fdaf3967cc" providerId="ADAL" clId="{BAC61A43-A5B4-42CE-A70F-585354A20C70}" dt="2025-03-31T17:13:51.004" v="156" actId="478"/>
          <ac:spMkLst>
            <pc:docMk/>
            <pc:sldMk cId="1989499696" sldId="261"/>
            <ac:spMk id="3" creationId="{01D96068-EBC6-7A6F-6FD4-F3047AC8C74C}"/>
          </ac:spMkLst>
        </pc:spChg>
        <pc:spChg chg="add del mod">
          <ac:chgData name="Guido Liebregts" userId="c3acf890-c62d-495a-bc4d-63fdaf3967cc" providerId="ADAL" clId="{BAC61A43-A5B4-42CE-A70F-585354A20C70}" dt="2025-03-31T17:13:53.830" v="157" actId="478"/>
          <ac:spMkLst>
            <pc:docMk/>
            <pc:sldMk cId="1989499696" sldId="261"/>
            <ac:spMk id="6" creationId="{ADE4C082-2E10-1A4C-244E-707DEDBA1679}"/>
          </ac:spMkLst>
        </pc:spChg>
        <pc:picChg chg="mod">
          <ac:chgData name="Guido Liebregts" userId="c3acf890-c62d-495a-bc4d-63fdaf3967cc" providerId="ADAL" clId="{BAC61A43-A5B4-42CE-A70F-585354A20C70}" dt="2025-03-31T17:15:51.737" v="181" actId="1076"/>
          <ac:picMkLst>
            <pc:docMk/>
            <pc:sldMk cId="1989499696" sldId="261"/>
            <ac:picMk id="4" creationId="{C009AB23-53E0-B0BB-B8A0-40FEB918E2CB}"/>
          </ac:picMkLst>
        </pc:picChg>
        <pc:picChg chg="add mod">
          <ac:chgData name="Guido Liebregts" userId="c3acf890-c62d-495a-bc4d-63fdaf3967cc" providerId="ADAL" clId="{BAC61A43-A5B4-42CE-A70F-585354A20C70}" dt="2025-03-31T17:15:36.871" v="178" actId="1076"/>
          <ac:picMkLst>
            <pc:docMk/>
            <pc:sldMk cId="1989499696" sldId="261"/>
            <ac:picMk id="8" creationId="{06901006-C6E5-C324-7572-8DDC1547ED02}"/>
          </ac:picMkLst>
        </pc:picChg>
        <pc:picChg chg="add mod ord">
          <ac:chgData name="Guido Liebregts" userId="c3acf890-c62d-495a-bc4d-63fdaf3967cc" providerId="ADAL" clId="{BAC61A43-A5B4-42CE-A70F-585354A20C70}" dt="2025-03-31T17:15:40.646" v="179" actId="1076"/>
          <ac:picMkLst>
            <pc:docMk/>
            <pc:sldMk cId="1989499696" sldId="261"/>
            <ac:picMk id="10" creationId="{69C3D888-7BAC-3804-A59E-9C888F1041A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32CB-8BB1-4886-9C75-6DDB872150CE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45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32CB-8BB1-4886-9C75-6DDB872150CE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73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32CB-8BB1-4886-9C75-6DDB872150CE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306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width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95310"/>
            <a:ext cx="10972800" cy="947691"/>
          </a:xfrm>
        </p:spPr>
        <p:txBody>
          <a:bodyPr/>
          <a:lstStyle>
            <a:lvl1pPr>
              <a:defRPr b="1" i="0">
                <a:latin typeface="Arial"/>
                <a:cs typeface="Arial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1" y="1371600"/>
            <a:ext cx="10972800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 b="0" i="0">
                <a:latin typeface="Arial"/>
                <a:cs typeface="Arial"/>
              </a:defRPr>
            </a:lvl1pPr>
            <a:lvl2pPr marL="457200" indent="-228600">
              <a:buFont typeface="Arial"/>
              <a:buChar char="•"/>
              <a:defRPr sz="2000" b="0" i="0">
                <a:latin typeface="Arial"/>
                <a:cs typeface="Arial"/>
              </a:defRPr>
            </a:lvl2pPr>
            <a:lvl3pPr marL="685800" indent="-228600">
              <a:buFont typeface="Arial"/>
              <a:buChar char="•"/>
              <a:defRPr b="0" i="0">
                <a:latin typeface="Arial"/>
                <a:cs typeface="Arial"/>
              </a:defRPr>
            </a:lvl3pPr>
            <a:lvl4pPr marL="914400" indent="-228600">
              <a:defRPr b="0" i="0">
                <a:latin typeface="Arial"/>
                <a:cs typeface="Arial"/>
              </a:defRPr>
            </a:lvl4pPr>
            <a:lvl5pPr marL="1143000" indent="-228600"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609601" y="6499225"/>
            <a:ext cx="486833" cy="184150"/>
          </a:xfrm>
        </p:spPr>
        <p:txBody>
          <a:bodyPr/>
          <a:lstStyle>
            <a:lvl1pPr>
              <a:defRPr smtClean="0"/>
            </a:lvl1pPr>
          </a:lstStyle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85753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32CB-8BB1-4886-9C75-6DDB872150CE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726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32CB-8BB1-4886-9C75-6DDB872150CE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269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32CB-8BB1-4886-9C75-6DDB872150CE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384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32CB-8BB1-4886-9C75-6DDB872150CE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40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32CB-8BB1-4886-9C75-6DDB872150CE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5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32CB-8BB1-4886-9C75-6DDB872150CE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943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32CB-8BB1-4886-9C75-6DDB872150CE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43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32CB-8BB1-4886-9C75-6DDB872150CE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21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accent1"/>
            </a:gs>
            <a:gs pos="100000">
              <a:schemeClr val="accent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465DC17-3647-12F0-AA9F-E76C520C80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2823" y="196995"/>
            <a:ext cx="11756579" cy="64838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932CB-8BB1-4886-9C75-6DDB872150CE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92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FF3465-9C94-659A-2BCA-1B97D8730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2563" y="660968"/>
            <a:ext cx="9144000" cy="2387600"/>
          </a:xfrm>
        </p:spPr>
        <p:txBody>
          <a:bodyPr/>
          <a:lstStyle/>
          <a:p>
            <a:r>
              <a:rPr lang="nl-NL" dirty="0"/>
              <a:t>Noodhulp Myanmar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B9847A3-7749-0205-14F1-FC6F4E5AD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2563" y="3140643"/>
            <a:ext cx="9144000" cy="1655762"/>
          </a:xfrm>
        </p:spPr>
        <p:txBody>
          <a:bodyPr>
            <a:normAutofit/>
          </a:bodyPr>
          <a:lstStyle/>
          <a:p>
            <a:r>
              <a:rPr lang="nl-NL" sz="4000" dirty="0">
                <a:latin typeface="Gander" panose="03070502040403020204" pitchFamily="66" charset="0"/>
                <a:cs typeface="Gander" panose="03070502040403020204" pitchFamily="66" charset="0"/>
              </a:rPr>
              <a:t>Geef voor de slachtoffers van de aardbeving</a:t>
            </a:r>
          </a:p>
        </p:txBody>
      </p:sp>
      <p:pic>
        <p:nvPicPr>
          <p:cNvPr id="4" name="Afbeelding 3" descr="Afbeelding met Lettertype, Graphics, logo, symbool&#10;&#10;Door AI gegenereerde inhoud is mogelijk onjuist.">
            <a:extLst>
              <a:ext uri="{FF2B5EF4-FFF2-40B4-BE49-F238E27FC236}">
                <a16:creationId xmlns:a16="http://schemas.microsoft.com/office/drawing/2014/main" id="{F2D18E25-92BF-5992-6F2B-81E3868B1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424" y="4543825"/>
            <a:ext cx="2318278" cy="730417"/>
          </a:xfrm>
          <a:prstGeom prst="rect">
            <a:avLst/>
          </a:prstGeom>
        </p:spPr>
      </p:pic>
      <p:pic>
        <p:nvPicPr>
          <p:cNvPr id="5" name="Afbeelding 4" descr="Afbeelding met kaart&#10;&#10;Door AI gegenereerde inhoud is mogelijk onjuist.">
            <a:extLst>
              <a:ext uri="{FF2B5EF4-FFF2-40B4-BE49-F238E27FC236}">
                <a16:creationId xmlns:a16="http://schemas.microsoft.com/office/drawing/2014/main" id="{4E2194EF-0CAC-7C08-3027-F2BB8A0DA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92284" y="1766953"/>
            <a:ext cx="10735883" cy="10735883"/>
          </a:xfrm>
          <a:prstGeom prst="rect">
            <a:avLst/>
          </a:prstGeom>
        </p:spPr>
      </p:pic>
      <p:pic>
        <p:nvPicPr>
          <p:cNvPr id="6" name="Afbeelding 5" descr="Afbeelding met schets, kunst&#10;&#10;Door AI gegenereerde inhoud is mogelijk onjuist.">
            <a:extLst>
              <a:ext uri="{FF2B5EF4-FFF2-40B4-BE49-F238E27FC236}">
                <a16:creationId xmlns:a16="http://schemas.microsoft.com/office/drawing/2014/main" id="{C70A3704-1709-DD4D-AE87-401240791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2249" y="2013250"/>
            <a:ext cx="6113707" cy="1214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48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buitenshuis, hemel, Ramp, huis&#10;&#10;Door AI gegenereerde inhoud is mogelijk onjuist.">
            <a:extLst>
              <a:ext uri="{FF2B5EF4-FFF2-40B4-BE49-F238E27FC236}">
                <a16:creationId xmlns:a16="http://schemas.microsoft.com/office/drawing/2014/main" id="{41FAA9B9-7A58-FCB6-DDA7-28D976580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7289"/>
            <a:ext cx="12191999" cy="9172575"/>
          </a:xfrm>
          <a:prstGeom prst="rect">
            <a:avLst/>
          </a:prstGeom>
        </p:spPr>
      </p:pic>
      <p:pic>
        <p:nvPicPr>
          <p:cNvPr id="12" name="Afbeelding 11" descr="Afbeelding met Lettertype, Graphics, logo, symbool&#10;&#10;Door AI gegenereerde inhoud is mogelijk onjuist.">
            <a:extLst>
              <a:ext uri="{FF2B5EF4-FFF2-40B4-BE49-F238E27FC236}">
                <a16:creationId xmlns:a16="http://schemas.microsoft.com/office/drawing/2014/main" id="{12478450-45BF-AFBC-7387-954FA0AC9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511" y="459296"/>
            <a:ext cx="2318278" cy="73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97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F5A00-4B48-90BC-03CB-8CEED9FA1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buitenshuis, gebouw, Ramp, grond&#10;&#10;Door AI gegenereerde inhoud is mogelijk onjuist.">
            <a:extLst>
              <a:ext uri="{FF2B5EF4-FFF2-40B4-BE49-F238E27FC236}">
                <a16:creationId xmlns:a16="http://schemas.microsoft.com/office/drawing/2014/main" id="{579F9AFF-5169-0E58-A9E0-588D8730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8"/>
          <a:stretch/>
        </p:blipFill>
        <p:spPr>
          <a:xfrm>
            <a:off x="4783625" y="819800"/>
            <a:ext cx="6805393" cy="5576552"/>
          </a:xfrm>
          <a:prstGeom prst="rect">
            <a:avLst/>
          </a:prstGeom>
        </p:spPr>
      </p:pic>
      <p:pic>
        <p:nvPicPr>
          <p:cNvPr id="3" name="Afbeelding 2" descr="Afbeelding met buitenshuis, gebouw, Landvoertuig, auto&#10;&#10;Door AI gegenereerde inhoud is mogelijk onjuist.">
            <a:extLst>
              <a:ext uri="{FF2B5EF4-FFF2-40B4-BE49-F238E27FC236}">
                <a16:creationId xmlns:a16="http://schemas.microsoft.com/office/drawing/2014/main" id="{3428DD87-DB7C-1DA9-6D2D-01301D433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 r="-4619"/>
          <a:stretch/>
        </p:blipFill>
        <p:spPr>
          <a:xfrm>
            <a:off x="601211" y="822152"/>
            <a:ext cx="4182414" cy="5576552"/>
          </a:xfrm>
          <a:prstGeom prst="rect">
            <a:avLst/>
          </a:prstGeom>
        </p:spPr>
      </p:pic>
      <p:pic>
        <p:nvPicPr>
          <p:cNvPr id="12" name="Afbeelding 11" descr="Afbeelding met Lettertype, Graphics, logo, symbool&#10;&#10;Door AI gegenereerde inhoud is mogelijk onjuist.">
            <a:extLst>
              <a:ext uri="{FF2B5EF4-FFF2-40B4-BE49-F238E27FC236}">
                <a16:creationId xmlns:a16="http://schemas.microsoft.com/office/drawing/2014/main" id="{0857848D-CBC8-B165-B05D-981CFA6A3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511" y="459296"/>
            <a:ext cx="2318278" cy="73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24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99DCA-D872-31FD-DC0D-42A022570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0CB6828-FE9D-015D-CD11-B4B27739C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7" y="459296"/>
            <a:ext cx="6207757" cy="594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 descr="Afbeelding met Lettertype, Graphics, logo, symbool&#10;&#10;Door AI gegenereerde inhoud is mogelijk onjuist.">
            <a:extLst>
              <a:ext uri="{FF2B5EF4-FFF2-40B4-BE49-F238E27FC236}">
                <a16:creationId xmlns:a16="http://schemas.microsoft.com/office/drawing/2014/main" id="{2D2BC521-8AB0-23ED-271F-D19743D6D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18" y="639601"/>
            <a:ext cx="2318278" cy="73041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EDD7618-9BE3-8A6F-6F5A-895009A815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320"/>
          <a:stretch/>
        </p:blipFill>
        <p:spPr>
          <a:xfrm>
            <a:off x="6836935" y="459296"/>
            <a:ext cx="4743596" cy="594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9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CDE20-0F3E-D988-44A5-77E611EAD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C5EE7B6-5076-5179-F049-E28A0C3A1D8F}"/>
              </a:ext>
            </a:extLst>
          </p:cNvPr>
          <p:cNvSpPr txBox="1"/>
          <p:nvPr/>
        </p:nvSpPr>
        <p:spPr>
          <a:xfrm>
            <a:off x="1127019" y="2016504"/>
            <a:ext cx="993796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nl-NL" sz="2600" b="0" i="0" dirty="0">
                <a:solidFill>
                  <a:srgbClr val="000000"/>
                </a:solidFill>
                <a:effectLst/>
              </a:rPr>
              <a:t>Een zware aardbeving heeft Myanmar getroffen. Veel mensen zijn in één klap dakloos en zitten zonder voedsel en warmte.</a:t>
            </a:r>
          </a:p>
          <a:p>
            <a:pPr algn="ctr" fontAlgn="base"/>
            <a:endParaRPr lang="nl-NL" sz="2600" b="0" i="0" dirty="0">
              <a:solidFill>
                <a:srgbClr val="000000"/>
              </a:solidFill>
              <a:effectLst/>
            </a:endParaRPr>
          </a:p>
          <a:p>
            <a:pPr algn="ctr" fontAlgn="base"/>
            <a:r>
              <a:rPr lang="nl-NL" sz="2600" b="0" i="0" dirty="0">
                <a:solidFill>
                  <a:srgbClr val="000000"/>
                </a:solidFill>
                <a:effectLst/>
              </a:rPr>
              <a:t>Tearfund biedt noodhulp in Myanmar. Uw gift helpt </a:t>
            </a:r>
            <a:r>
              <a:rPr lang="nl-NL" sz="2600" dirty="0">
                <a:solidFill>
                  <a:srgbClr val="000000"/>
                </a:solidFill>
              </a:rPr>
              <a:t>kerken om </a:t>
            </a:r>
            <a:r>
              <a:rPr lang="nl-NL" sz="2600" b="0" i="0" dirty="0">
                <a:solidFill>
                  <a:srgbClr val="000000"/>
                </a:solidFill>
                <a:effectLst/>
              </a:rPr>
              <a:t>de slachtoffers van water, voedsel en onderdak te kunnen voorzien.</a:t>
            </a:r>
          </a:p>
          <a:p>
            <a:pPr algn="ctr" fontAlgn="base"/>
            <a:endParaRPr lang="nl-NL" sz="2600" b="0" i="0" dirty="0">
              <a:solidFill>
                <a:srgbClr val="000000"/>
              </a:solidFill>
              <a:effectLst/>
            </a:endParaRPr>
          </a:p>
          <a:p>
            <a:pPr algn="ctr" fontAlgn="base"/>
            <a:r>
              <a:rPr lang="nl-NL" sz="2600" b="0" i="0" dirty="0">
                <a:solidFill>
                  <a:srgbClr val="000000"/>
                </a:solidFill>
                <a:effectLst/>
              </a:rPr>
              <a:t>Geef wat u kunt aan de collecte.</a:t>
            </a:r>
          </a:p>
          <a:p>
            <a:pPr algn="ctr" fontAlgn="base"/>
            <a:endParaRPr lang="nl-NL" sz="2600" b="0" i="0" dirty="0">
              <a:solidFill>
                <a:srgbClr val="000000"/>
              </a:solidFill>
              <a:effectLst/>
            </a:endParaRPr>
          </a:p>
          <a:p>
            <a:pPr algn="ctr" fontAlgn="base"/>
            <a:r>
              <a:rPr lang="nl-NL" sz="2600" b="1" i="0" dirty="0">
                <a:solidFill>
                  <a:srgbClr val="000000"/>
                </a:solidFill>
                <a:effectLst/>
              </a:rPr>
              <a:t>Samen maken we het verschil voor mensen in nood.</a:t>
            </a:r>
          </a:p>
        </p:txBody>
      </p:sp>
      <p:pic>
        <p:nvPicPr>
          <p:cNvPr id="5" name="Afbeelding 4" descr="Afbeelding met Lettertype, Graphics, logo, symbool&#10;&#10;Door AI gegenereerde inhoud is mogelijk onjuist.">
            <a:extLst>
              <a:ext uri="{FF2B5EF4-FFF2-40B4-BE49-F238E27FC236}">
                <a16:creationId xmlns:a16="http://schemas.microsoft.com/office/drawing/2014/main" id="{C0750070-AED5-5DB3-7DC3-D13415111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511" y="459296"/>
            <a:ext cx="2318278" cy="73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45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DC44F-2D16-2933-62AC-D964B5DCA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D47ACE-98F3-126A-1F96-C5BC02240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0212" y="877405"/>
            <a:ext cx="9144000" cy="2387600"/>
          </a:xfrm>
        </p:spPr>
        <p:txBody>
          <a:bodyPr>
            <a:normAutofit/>
          </a:bodyPr>
          <a:lstStyle/>
          <a:p>
            <a:r>
              <a:rPr lang="nl-NL" sz="7200" dirty="0">
                <a:latin typeface="Gander" panose="03070502040403020204" pitchFamily="66" charset="0"/>
                <a:cs typeface="Gander" panose="03070502040403020204" pitchFamily="66" charset="0"/>
              </a:rPr>
              <a:t>Bedankt voor uw gift</a:t>
            </a:r>
          </a:p>
        </p:txBody>
      </p:sp>
      <p:pic>
        <p:nvPicPr>
          <p:cNvPr id="4" name="Afbeelding 3" descr="Afbeelding met Lettertype, Graphics, logo, symbool&#10;&#10;Door AI gegenereerde inhoud is mogelijk onjuist.">
            <a:extLst>
              <a:ext uri="{FF2B5EF4-FFF2-40B4-BE49-F238E27FC236}">
                <a16:creationId xmlns:a16="http://schemas.microsoft.com/office/drawing/2014/main" id="{C009AB23-53E0-B0BB-B8A0-40FEB918E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073" y="3746920"/>
            <a:ext cx="2318278" cy="730417"/>
          </a:xfrm>
          <a:prstGeom prst="rect">
            <a:avLst/>
          </a:prstGeom>
        </p:spPr>
      </p:pic>
      <p:pic>
        <p:nvPicPr>
          <p:cNvPr id="10" name="Afbeelding 9" descr="Afbeelding met kaart&#10;&#10;Door AI gegenereerde inhoud is mogelijk onjuist.">
            <a:extLst>
              <a:ext uri="{FF2B5EF4-FFF2-40B4-BE49-F238E27FC236}">
                <a16:creationId xmlns:a16="http://schemas.microsoft.com/office/drawing/2014/main" id="{69C3D888-7BAC-3804-A59E-9C888F104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6599" y="1824908"/>
            <a:ext cx="10735883" cy="10735883"/>
          </a:xfrm>
          <a:prstGeom prst="rect">
            <a:avLst/>
          </a:prstGeom>
        </p:spPr>
      </p:pic>
      <p:pic>
        <p:nvPicPr>
          <p:cNvPr id="8" name="Afbeelding 7" descr="Afbeelding met schets, kunst&#10;&#10;Door AI gegenereerde inhoud is mogelijk onjuist.">
            <a:extLst>
              <a:ext uri="{FF2B5EF4-FFF2-40B4-BE49-F238E27FC236}">
                <a16:creationId xmlns:a16="http://schemas.microsoft.com/office/drawing/2014/main" id="{06901006-C6E5-C324-7572-8DDC1547E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6564" y="2071205"/>
            <a:ext cx="6113707" cy="1214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99696"/>
      </p:ext>
    </p:extLst>
  </p:cSld>
  <p:clrMapOvr>
    <a:masterClrMapping/>
  </p:clrMapOvr>
</p:sld>
</file>

<file path=ppt/theme/theme1.xml><?xml version="1.0" encoding="utf-8"?>
<a:theme xmlns:a="http://schemas.openxmlformats.org/drawingml/2006/main" name="Plannen 2025">
  <a:themeElements>
    <a:clrScheme name="TF">
      <a:dk1>
        <a:srgbClr val="173145"/>
      </a:dk1>
      <a:lt1>
        <a:srgbClr val="FFFFFF"/>
      </a:lt1>
      <a:dk2>
        <a:srgbClr val="595959"/>
      </a:dk2>
      <a:lt2>
        <a:srgbClr val="EEEEEE"/>
      </a:lt2>
      <a:accent1>
        <a:srgbClr val="FCD500"/>
      </a:accent1>
      <a:accent2>
        <a:srgbClr val="008CAA"/>
      </a:accent2>
      <a:accent3>
        <a:srgbClr val="173145"/>
      </a:accent3>
      <a:accent4>
        <a:srgbClr val="78398E"/>
      </a:accent4>
      <a:accent5>
        <a:srgbClr val="B21F46"/>
      </a:accent5>
      <a:accent6>
        <a:srgbClr val="27AB66"/>
      </a:accent6>
      <a:hlink>
        <a:srgbClr val="008CAA"/>
      </a:hlink>
      <a:folHlink>
        <a:srgbClr val="173145"/>
      </a:folHlink>
    </a:clrScheme>
    <a:fontScheme name="Tearfund fonts">
      <a:majorFont>
        <a:latin typeface="Tearfund Sans"/>
        <a:ea typeface=""/>
        <a:cs typeface=""/>
      </a:majorFont>
      <a:minorFont>
        <a:latin typeface="FS Me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159357-5ae1-47f5-9891-afc29b7a1b1f">
      <Terms xmlns="http://schemas.microsoft.com/office/infopath/2007/PartnerControls"/>
    </lcf76f155ced4ddcb4097134ff3c332f>
    <TaxCatchAll xmlns="2f3d710f-cd00-40f5-97b2-2722967d534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E48D4365548648BF6E55688F073087" ma:contentTypeVersion="22" ma:contentTypeDescription="Een nieuw document maken." ma:contentTypeScope="" ma:versionID="9f1f8e2cac71f73d8c229ff9931c0ea3">
  <xsd:schema xmlns:xsd="http://www.w3.org/2001/XMLSchema" xmlns:xs="http://www.w3.org/2001/XMLSchema" xmlns:p="http://schemas.microsoft.com/office/2006/metadata/properties" xmlns:ns2="37159357-5ae1-47f5-9891-afc29b7a1b1f" xmlns:ns3="2f3d710f-cd00-40f5-97b2-2722967d534d" targetNamespace="http://schemas.microsoft.com/office/2006/metadata/properties" ma:root="true" ma:fieldsID="0c0f34c216354d7a5926c6d424d25d35" ns2:_="" ns3:_="">
    <xsd:import namespace="37159357-5ae1-47f5-9891-afc29b7a1b1f"/>
    <xsd:import namespace="2f3d710f-cd00-40f5-97b2-2722967d53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59357-5ae1-47f5-9891-afc29b7a1b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5a637578-f24b-41f6-8b87-0e7ae5e69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3d710f-cd00-40f5-97b2-2722967d53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412c1d5-ea01-489d-ba2b-fa19d60c5264}" ma:internalName="TaxCatchAll" ma:showField="CatchAllData" ma:web="2f3d710f-cd00-40f5-97b2-2722967d53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F69969-9C3B-49C9-9994-85D3749877EA}">
  <ds:schemaRefs>
    <ds:schemaRef ds:uri="http://purl.org/dc/terms/"/>
    <ds:schemaRef ds:uri="http://purl.org/dc/dcmitype/"/>
    <ds:schemaRef ds:uri="37159357-5ae1-47f5-9891-afc29b7a1b1f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2f3d710f-cd00-40f5-97b2-2722967d534d"/>
  </ds:schemaRefs>
</ds:datastoreItem>
</file>

<file path=customXml/itemProps2.xml><?xml version="1.0" encoding="utf-8"?>
<ds:datastoreItem xmlns:ds="http://schemas.openxmlformats.org/officeDocument/2006/customXml" ds:itemID="{C08DA45C-3730-4ACA-A548-0F17C3129B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0F75FF-D97E-418F-9EEB-770E1FE74B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159357-5ae1-47f5-9891-afc29b7a1b1f"/>
    <ds:schemaRef ds:uri="2f3d710f-cd00-40f5-97b2-2722967d53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Plannen 2025</Template>
  <TotalTime>332</TotalTime>
  <Words>75</Words>
  <Application>Microsoft Office PowerPoint</Application>
  <PresentationFormat>Breedbeeld</PresentationFormat>
  <Paragraphs>10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FS Me</vt:lpstr>
      <vt:lpstr>Gander</vt:lpstr>
      <vt:lpstr>Tearfund Sans</vt:lpstr>
      <vt:lpstr>Plannen 2025</vt:lpstr>
      <vt:lpstr>Noodhulp Myanmar</vt:lpstr>
      <vt:lpstr>PowerPoint-presentatie</vt:lpstr>
      <vt:lpstr>PowerPoint-presentatie</vt:lpstr>
      <vt:lpstr>PowerPoint-presentatie</vt:lpstr>
      <vt:lpstr>PowerPoint-presentatie</vt:lpstr>
      <vt:lpstr>Bedankt voor uw gift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Guido Liebregts</dc:creator>
  <cp:lastModifiedBy>Guido Liebregts</cp:lastModifiedBy>
  <cp:revision>1</cp:revision>
  <dcterms:created xsi:type="dcterms:W3CDTF">2025-03-31T08:59:31Z</dcterms:created>
  <dcterms:modified xsi:type="dcterms:W3CDTF">2025-03-31T17:18:25Z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0x01010084E48D4365548648BF6E55688F073087</vt:lpwstr>
  </property>
  <property fmtid="{D5CDD505-2E9C-101B-9397-08002B2CF9AE}" pid="3" name="MediaServiceImageTags">
    <vt:lpwstr/>
  </property>
</Properties>
</file>