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4"/>
  </p:sldMasterIdLst>
  <p:notesMasterIdLst>
    <p:notesMasterId r:id="rId11"/>
  </p:notesMasterIdLst>
  <p:sldIdLst>
    <p:sldId id="256" r:id="rId5"/>
    <p:sldId id="351" r:id="rId6"/>
    <p:sldId id="352" r:id="rId7"/>
    <p:sldId id="354" r:id="rId8"/>
    <p:sldId id="355" r:id="rId9"/>
    <p:sldId id="261" r:id="rId10"/>
  </p:sldIdLst>
  <p:sldSz cx="9144000" cy="5143500" type="screen16x9"/>
  <p:notesSz cx="6858000" cy="9144000"/>
  <p:embeddedFontLst>
    <p:embeddedFont>
      <p:font typeface="FS Me" panose="02000506040000020004" pitchFamily="2" charset="0"/>
      <p:regular r:id="rId12"/>
      <p:bold r:id="rId13"/>
      <p:italic r:id="rId14"/>
      <p:boldItalic r:id="rId15"/>
    </p:embeddedFont>
    <p:embeddedFont>
      <p:font typeface="Gander" panose="03070502040403020204" pitchFamily="66" charset="0"/>
      <p:regular r:id="rId16"/>
    </p:embeddedFont>
    <p:embeddedFont>
      <p:font typeface="Tearfund Sans" panose="02080803040202020203" pitchFamily="18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E7150-FA4E-4DA5-BF19-077C3A08F17E}" v="15" dt="2025-08-13T08:46:20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9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Schrijver" userId="bb951141-fc82-4eac-a1ef-cc1d8024f487" providerId="ADAL" clId="{B73B12FC-0344-4DA1-A67B-20E0052D68FA}"/>
    <pc:docChg chg="custSel modSld">
      <pc:chgData name="Henry Schrijver" userId="bb951141-fc82-4eac-a1ef-cc1d8024f487" providerId="ADAL" clId="{B73B12FC-0344-4DA1-A67B-20E0052D68FA}" dt="2023-03-31T11:16:40.814" v="5" actId="1076"/>
      <pc:docMkLst>
        <pc:docMk/>
      </pc:docMkLst>
      <pc:sldChg chg="addSp delSp modSp mod">
        <pc:chgData name="Henry Schrijver" userId="bb951141-fc82-4eac-a1ef-cc1d8024f487" providerId="ADAL" clId="{B73B12FC-0344-4DA1-A67B-20E0052D68FA}" dt="2023-03-31T11:16:40.814" v="5" actId="1076"/>
        <pc:sldMkLst>
          <pc:docMk/>
          <pc:sldMk cId="0" sldId="261"/>
        </pc:sldMkLst>
      </pc:sldChg>
    </pc:docChg>
  </pc:docChgLst>
  <pc:docChgLst>
    <pc:chgData name="Guido Liebregts" userId="c3acf890-c62d-495a-bc4d-63fdaf3967cc" providerId="ADAL" clId="{ECBE7150-FA4E-4DA5-BF19-077C3A08F17E}"/>
    <pc:docChg chg="custSel addSld modSld">
      <pc:chgData name="Guido Liebregts" userId="c3acf890-c62d-495a-bc4d-63fdaf3967cc" providerId="ADAL" clId="{ECBE7150-FA4E-4DA5-BF19-077C3A08F17E}" dt="2025-08-13T08:47:03.460" v="393" actId="1076"/>
      <pc:docMkLst>
        <pc:docMk/>
      </pc:docMkLst>
      <pc:sldChg chg="modSp mod">
        <pc:chgData name="Guido Liebregts" userId="c3acf890-c62d-495a-bc4d-63fdaf3967cc" providerId="ADAL" clId="{ECBE7150-FA4E-4DA5-BF19-077C3A08F17E}" dt="2025-08-13T08:39:44.563" v="346" actId="20577"/>
        <pc:sldMkLst>
          <pc:docMk/>
          <pc:sldMk cId="0" sldId="256"/>
        </pc:sldMkLst>
        <pc:spChg chg="mod">
          <ac:chgData name="Guido Liebregts" userId="c3acf890-c62d-495a-bc4d-63fdaf3967cc" providerId="ADAL" clId="{ECBE7150-FA4E-4DA5-BF19-077C3A08F17E}" dt="2025-08-13T08:39:44.563" v="346" actId="20577"/>
          <ac:spMkLst>
            <pc:docMk/>
            <pc:sldMk cId="0" sldId="256"/>
            <ac:spMk id="35" creationId="{00000000-0000-0000-0000-000000000000}"/>
          </ac:spMkLst>
        </pc:spChg>
      </pc:sldChg>
      <pc:sldChg chg="addSp delSp modSp mod">
        <pc:chgData name="Guido Liebregts" userId="c3acf890-c62d-495a-bc4d-63fdaf3967cc" providerId="ADAL" clId="{ECBE7150-FA4E-4DA5-BF19-077C3A08F17E}" dt="2025-08-13T08:44:03.943" v="368" actId="1076"/>
        <pc:sldMkLst>
          <pc:docMk/>
          <pc:sldMk cId="0" sldId="261"/>
        </pc:sldMkLst>
        <pc:spChg chg="del">
          <ac:chgData name="Guido Liebregts" userId="c3acf890-c62d-495a-bc4d-63fdaf3967cc" providerId="ADAL" clId="{ECBE7150-FA4E-4DA5-BF19-077C3A08F17E}" dt="2025-08-13T08:43:51.446" v="365" actId="478"/>
          <ac:spMkLst>
            <pc:docMk/>
            <pc:sldMk cId="0" sldId="261"/>
            <ac:spMk id="6" creationId="{22E4DF76-3DEC-DF5C-5222-D861DC8D0C8F}"/>
          </ac:spMkLst>
        </pc:spChg>
        <pc:spChg chg="mod">
          <ac:chgData name="Guido Liebregts" userId="c3acf890-c62d-495a-bc4d-63fdaf3967cc" providerId="ADAL" clId="{ECBE7150-FA4E-4DA5-BF19-077C3A08F17E}" dt="2025-08-13T08:44:03.943" v="368" actId="1076"/>
          <ac:spMkLst>
            <pc:docMk/>
            <pc:sldMk cId="0" sldId="261"/>
            <ac:spMk id="76" creationId="{00000000-0000-0000-0000-000000000000}"/>
          </ac:spMkLst>
        </pc:spChg>
        <pc:picChg chg="del">
          <ac:chgData name="Guido Liebregts" userId="c3acf890-c62d-495a-bc4d-63fdaf3967cc" providerId="ADAL" clId="{ECBE7150-FA4E-4DA5-BF19-077C3A08F17E}" dt="2025-08-13T08:43:31.234" v="359" actId="478"/>
          <ac:picMkLst>
            <pc:docMk/>
            <pc:sldMk cId="0" sldId="261"/>
            <ac:picMk id="4" creationId="{AC52DFBC-4084-9205-02D5-68EA3B46E376}"/>
          </ac:picMkLst>
        </pc:picChg>
        <pc:picChg chg="add mod">
          <ac:chgData name="Guido Liebregts" userId="c3acf890-c62d-495a-bc4d-63fdaf3967cc" providerId="ADAL" clId="{ECBE7150-FA4E-4DA5-BF19-077C3A08F17E}" dt="2025-08-13T08:43:54.625" v="366" actId="14100"/>
          <ac:picMkLst>
            <pc:docMk/>
            <pc:sldMk cId="0" sldId="261"/>
            <ac:picMk id="2050" creationId="{256E5AD3-1239-BF90-F9C3-D617B2467AB0}"/>
          </ac:picMkLst>
        </pc:picChg>
      </pc:sldChg>
      <pc:sldChg chg="addSp delSp modSp mod">
        <pc:chgData name="Guido Liebregts" userId="c3acf890-c62d-495a-bc4d-63fdaf3967cc" providerId="ADAL" clId="{ECBE7150-FA4E-4DA5-BF19-077C3A08F17E}" dt="2025-08-13T08:47:03.460" v="393" actId="1076"/>
        <pc:sldMkLst>
          <pc:docMk/>
          <pc:sldMk cId="230710779" sldId="351"/>
        </pc:sldMkLst>
        <pc:spChg chg="mod">
          <ac:chgData name="Guido Liebregts" userId="c3acf890-c62d-495a-bc4d-63fdaf3967cc" providerId="ADAL" clId="{ECBE7150-FA4E-4DA5-BF19-077C3A08F17E}" dt="2025-08-13T08:47:03.460" v="393" actId="1076"/>
          <ac:spMkLst>
            <pc:docMk/>
            <pc:sldMk cId="230710779" sldId="351"/>
            <ac:spMk id="4" creationId="{A5603B31-B269-49F8-90DF-E4866761623F}"/>
          </ac:spMkLst>
        </pc:spChg>
        <pc:spChg chg="mod">
          <ac:chgData name="Guido Liebregts" userId="c3acf890-c62d-495a-bc4d-63fdaf3967cc" providerId="ADAL" clId="{ECBE7150-FA4E-4DA5-BF19-077C3A08F17E}" dt="2025-08-13T08:45:31.176" v="383" actId="14100"/>
          <ac:spMkLst>
            <pc:docMk/>
            <pc:sldMk cId="230710779" sldId="351"/>
            <ac:spMk id="8" creationId="{AE613C8A-ECD7-3E32-D695-8BFF3FC61A87}"/>
          </ac:spMkLst>
        </pc:spChg>
        <pc:picChg chg="add mod ord">
          <ac:chgData name="Guido Liebregts" userId="c3acf890-c62d-495a-bc4d-63fdaf3967cc" providerId="ADAL" clId="{ECBE7150-FA4E-4DA5-BF19-077C3A08F17E}" dt="2025-08-13T08:44:56.729" v="378" actId="167"/>
          <ac:picMkLst>
            <pc:docMk/>
            <pc:sldMk cId="230710779" sldId="351"/>
            <ac:picMk id="3" creationId="{A1A6835E-02F3-E6C6-5F2D-4351BC22BA45}"/>
          </ac:picMkLst>
        </pc:picChg>
        <pc:picChg chg="del mod">
          <ac:chgData name="Guido Liebregts" userId="c3acf890-c62d-495a-bc4d-63fdaf3967cc" providerId="ADAL" clId="{ECBE7150-FA4E-4DA5-BF19-077C3A08F17E}" dt="2025-08-13T08:44:50.438" v="375" actId="478"/>
          <ac:picMkLst>
            <pc:docMk/>
            <pc:sldMk cId="230710779" sldId="351"/>
            <ac:picMk id="12" creationId="{90828B13-7BC5-B70D-BD9B-091A02D9754C}"/>
          </ac:picMkLst>
        </pc:picChg>
      </pc:sldChg>
      <pc:sldChg chg="addSp delSp modSp mod">
        <pc:chgData name="Guido Liebregts" userId="c3acf890-c62d-495a-bc4d-63fdaf3967cc" providerId="ADAL" clId="{ECBE7150-FA4E-4DA5-BF19-077C3A08F17E}" dt="2025-08-13T08:46:41.947" v="391" actId="207"/>
        <pc:sldMkLst>
          <pc:docMk/>
          <pc:sldMk cId="1124441981" sldId="352"/>
        </pc:sldMkLst>
        <pc:spChg chg="mod">
          <ac:chgData name="Guido Liebregts" userId="c3acf890-c62d-495a-bc4d-63fdaf3967cc" providerId="ADAL" clId="{ECBE7150-FA4E-4DA5-BF19-077C3A08F17E}" dt="2025-08-13T08:46:41.947" v="391" actId="207"/>
          <ac:spMkLst>
            <pc:docMk/>
            <pc:sldMk cId="1124441981" sldId="352"/>
            <ac:spMk id="4" creationId="{A5603B31-B269-49F8-90DF-E4866761623F}"/>
          </ac:spMkLst>
        </pc:spChg>
        <pc:picChg chg="del">
          <ac:chgData name="Guido Liebregts" userId="c3acf890-c62d-495a-bc4d-63fdaf3967cc" providerId="ADAL" clId="{ECBE7150-FA4E-4DA5-BF19-077C3A08F17E}" dt="2025-08-13T08:42:50.885" v="352" actId="478"/>
          <ac:picMkLst>
            <pc:docMk/>
            <pc:sldMk cId="1124441981" sldId="352"/>
            <ac:picMk id="8" creationId="{9009EB03-F1C9-4F49-B37A-4D3436F9465E}"/>
          </ac:picMkLst>
        </pc:picChg>
        <pc:picChg chg="add del mod">
          <ac:chgData name="Guido Liebregts" userId="c3acf890-c62d-495a-bc4d-63fdaf3967cc" providerId="ADAL" clId="{ECBE7150-FA4E-4DA5-BF19-077C3A08F17E}" dt="2025-08-13T08:46:16.690" v="384" actId="478"/>
          <ac:picMkLst>
            <pc:docMk/>
            <pc:sldMk cId="1124441981" sldId="352"/>
            <ac:picMk id="1026" creationId="{C507606D-0403-0DBE-F9B9-A580FB7D257A}"/>
          </ac:picMkLst>
        </pc:picChg>
        <pc:picChg chg="add mod">
          <ac:chgData name="Guido Liebregts" userId="c3acf890-c62d-495a-bc4d-63fdaf3967cc" providerId="ADAL" clId="{ECBE7150-FA4E-4DA5-BF19-077C3A08F17E}" dt="2025-08-13T08:46:20.130" v="386" actId="167"/>
          <ac:picMkLst>
            <pc:docMk/>
            <pc:sldMk cId="1124441981" sldId="352"/>
            <ac:picMk id="1028" creationId="{7814769B-D799-C57C-2835-89BB91FC8F24}"/>
          </ac:picMkLst>
        </pc:picChg>
      </pc:sldChg>
      <pc:sldChg chg="addSp delSp modSp mod">
        <pc:chgData name="Guido Liebregts" userId="c3acf890-c62d-495a-bc4d-63fdaf3967cc" providerId="ADAL" clId="{ECBE7150-FA4E-4DA5-BF19-077C3A08F17E}" dt="2025-08-13T08:44:47.082" v="374" actId="167"/>
        <pc:sldMkLst>
          <pc:docMk/>
          <pc:sldMk cId="3815845087" sldId="354"/>
        </pc:sldMkLst>
        <pc:spChg chg="mod">
          <ac:chgData name="Guido Liebregts" userId="c3acf890-c62d-495a-bc4d-63fdaf3967cc" providerId="ADAL" clId="{ECBE7150-FA4E-4DA5-BF19-077C3A08F17E}" dt="2025-08-13T08:39:36.746" v="329" actId="113"/>
          <ac:spMkLst>
            <pc:docMk/>
            <pc:sldMk cId="3815845087" sldId="354"/>
            <ac:spMk id="4" creationId="{A5603B31-B269-49F8-90DF-E4866761623F}"/>
          </ac:spMkLst>
        </pc:spChg>
        <pc:picChg chg="add del mod">
          <ac:chgData name="Guido Liebregts" userId="c3acf890-c62d-495a-bc4d-63fdaf3967cc" providerId="ADAL" clId="{ECBE7150-FA4E-4DA5-BF19-077C3A08F17E}" dt="2025-08-13T08:44:44.525" v="373" actId="21"/>
          <ac:picMkLst>
            <pc:docMk/>
            <pc:sldMk cId="3815845087" sldId="354"/>
            <ac:picMk id="3" creationId="{A1A6835E-02F3-E6C6-5F2D-4351BC22BA45}"/>
          </ac:picMkLst>
        </pc:picChg>
        <pc:picChg chg="add del mod">
          <ac:chgData name="Guido Liebregts" userId="c3acf890-c62d-495a-bc4d-63fdaf3967cc" providerId="ADAL" clId="{ECBE7150-FA4E-4DA5-BF19-077C3A08F17E}" dt="2025-08-13T08:44:47.082" v="374" actId="167"/>
          <ac:picMkLst>
            <pc:docMk/>
            <pc:sldMk cId="3815845087" sldId="354"/>
            <ac:picMk id="3074" creationId="{C4591473-18EE-BD83-63A1-D245D2B60283}"/>
          </ac:picMkLst>
        </pc:picChg>
      </pc:sldChg>
      <pc:sldChg chg="addSp delSp modSp add mod modAnim">
        <pc:chgData name="Guido Liebregts" userId="c3acf890-c62d-495a-bc4d-63fdaf3967cc" providerId="ADAL" clId="{ECBE7150-FA4E-4DA5-BF19-077C3A08F17E}" dt="2025-08-13T08:32:30.095" v="4"/>
        <pc:sldMkLst>
          <pc:docMk/>
          <pc:sldMk cId="168535353" sldId="355"/>
        </pc:sldMkLst>
        <pc:spChg chg="del">
          <ac:chgData name="Guido Liebregts" userId="c3acf890-c62d-495a-bc4d-63fdaf3967cc" providerId="ADAL" clId="{ECBE7150-FA4E-4DA5-BF19-077C3A08F17E}" dt="2025-08-13T08:32:04.712" v="3" actId="478"/>
          <ac:spMkLst>
            <pc:docMk/>
            <pc:sldMk cId="168535353" sldId="355"/>
            <ac:spMk id="4" creationId="{A6FA87D7-945E-3C88-0643-A3FC406E08CF}"/>
          </ac:spMkLst>
        </pc:spChg>
        <pc:spChg chg="del">
          <ac:chgData name="Guido Liebregts" userId="c3acf890-c62d-495a-bc4d-63fdaf3967cc" providerId="ADAL" clId="{ECBE7150-FA4E-4DA5-BF19-077C3A08F17E}" dt="2025-08-13T08:32:02.607" v="2" actId="478"/>
          <ac:spMkLst>
            <pc:docMk/>
            <pc:sldMk cId="168535353" sldId="355"/>
            <ac:spMk id="5" creationId="{43721193-2017-28F0-BECF-3480E9E49ADC}"/>
          </ac:spMkLst>
        </pc:spChg>
        <pc:picChg chg="add mod">
          <ac:chgData name="Guido Liebregts" userId="c3acf890-c62d-495a-bc4d-63fdaf3967cc" providerId="ADAL" clId="{ECBE7150-FA4E-4DA5-BF19-077C3A08F17E}" dt="2025-08-13T08:32:30.095" v="4"/>
          <ac:picMkLst>
            <pc:docMk/>
            <pc:sldMk cId="168535353" sldId="355"/>
            <ac:picMk id="2" creationId="{B99BE137-E257-B6E2-DA13-60E03B17F52B}"/>
          </ac:picMkLst>
        </pc:picChg>
        <pc:picChg chg="del">
          <ac:chgData name="Guido Liebregts" userId="c3acf890-c62d-495a-bc4d-63fdaf3967cc" providerId="ADAL" clId="{ECBE7150-FA4E-4DA5-BF19-077C3A08F17E}" dt="2025-08-13T08:32:00.837" v="1" actId="478"/>
          <ac:picMkLst>
            <pc:docMk/>
            <pc:sldMk cId="168535353" sldId="355"/>
            <ac:picMk id="3" creationId="{9E470A23-DFBE-78F5-BCEE-281290FCF6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8fb157f605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8fb157f605_3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0210dd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0210ddc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30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0210dd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0210ddc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57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0210dd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0210ddc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89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6DEACA78-3292-D0A9-97C3-EADE56F96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0210ddc2_0_4:notes">
            <a:extLst>
              <a:ext uri="{FF2B5EF4-FFF2-40B4-BE49-F238E27FC236}">
                <a16:creationId xmlns:a16="http://schemas.microsoft.com/office/drawing/2014/main" id="{E2CED755-B611-D156-7C3C-35DA678047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0210ddc2_0_4:notes">
            <a:extLst>
              <a:ext uri="{FF2B5EF4-FFF2-40B4-BE49-F238E27FC236}">
                <a16:creationId xmlns:a16="http://schemas.microsoft.com/office/drawing/2014/main" id="{6791440B-52DA-89ED-FEF2-389AF58227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95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b157f605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b157f605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ver slide" type="title">
  <p:cSld name="TITLE">
    <p:bg>
      <p:bgPr>
        <a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7150" y="1571600"/>
            <a:ext cx="8429700" cy="9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6150" y="2532500"/>
            <a:ext cx="715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sz="3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925" y="4462600"/>
            <a:ext cx="1341000" cy="4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style 2">
  <p:cSld name="TITLE_AND_TWO_COLUMNS_1">
    <p:bg>
      <p:bgPr>
        <a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437075" y="509525"/>
            <a:ext cx="4397400" cy="3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925" y="4462600"/>
            <a:ext cx="1341000" cy="4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62625" y="1362038"/>
            <a:ext cx="2966100" cy="10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sz="30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2"/>
          </p:nvPr>
        </p:nvSpPr>
        <p:spPr>
          <a:xfrm>
            <a:off x="546475" y="2336734"/>
            <a:ext cx="27984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Calibri"/>
              <a:buNone/>
              <a:defRPr sz="19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FCD500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925" y="4462600"/>
            <a:ext cx="1341000" cy="4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O_PF2TKHdU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357150" y="2016768"/>
            <a:ext cx="8429700" cy="9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dirty="0">
                <a:latin typeface="Tearfund Sans" panose="02080803040202020203" pitchFamily="18" charset="0"/>
                <a:cs typeface="Tearfund Sans" panose="02080803040202020203" pitchFamily="18" charset="0"/>
              </a:rPr>
              <a:t>Draag bij aan het noodhulpfonds</a:t>
            </a:r>
            <a:endParaRPr b="0" dirty="0">
              <a:latin typeface="Tearfund Sans" panose="02080803040202020203" pitchFamily="18" charset="0"/>
              <a:cs typeface="Tearfund Sans" panose="02080803040202020203" pitchFamily="18" charset="0"/>
            </a:endParaRPr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996150" y="3079937"/>
            <a:ext cx="715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>
                <a:latin typeface="FS Me" panose="02000506040000020004" pitchFamily="2" charset="0"/>
              </a:rPr>
              <a:t>Collecte voor Tearfund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tent, boom, hemel&#10;&#10;Door AI gegenereerde inhoud is mogelijk onjuist.">
            <a:extLst>
              <a:ext uri="{FF2B5EF4-FFF2-40B4-BE49-F238E27FC236}">
                <a16:creationId xmlns:a16="http://schemas.microsoft.com/office/drawing/2014/main" id="{A1A6835E-02F3-E6C6-5F2D-4351BC22B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163" y="1"/>
            <a:ext cx="9194163" cy="514349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E613C8A-ECD7-3E32-D695-8BFF3FC61A87}"/>
              </a:ext>
            </a:extLst>
          </p:cNvPr>
          <p:cNvSpPr/>
          <p:nvPr/>
        </p:nvSpPr>
        <p:spPr>
          <a:xfrm rot="10800000">
            <a:off x="-6" y="0"/>
            <a:ext cx="9160181" cy="2438400"/>
          </a:xfrm>
          <a:prstGeom prst="rect">
            <a:avLst/>
          </a:prstGeom>
          <a:gradFill>
            <a:gsLst>
              <a:gs pos="0">
                <a:schemeClr val="tx2">
                  <a:lumMod val="10000"/>
                  <a:alpha val="0"/>
                </a:schemeClr>
              </a:gs>
              <a:gs pos="100000">
                <a:schemeClr val="tx2">
                  <a:lumMod val="10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oogle Shape;41;p9">
            <a:extLst>
              <a:ext uri="{FF2B5EF4-FFF2-40B4-BE49-F238E27FC236}">
                <a16:creationId xmlns:a16="http://schemas.microsoft.com/office/drawing/2014/main" id="{A5603B31-B269-49F8-90DF-E4866761623F}"/>
              </a:ext>
            </a:extLst>
          </p:cNvPr>
          <p:cNvSpPr txBox="1">
            <a:spLocks/>
          </p:cNvSpPr>
          <p:nvPr/>
        </p:nvSpPr>
        <p:spPr>
          <a:xfrm>
            <a:off x="949763" y="347491"/>
            <a:ext cx="7244474" cy="143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 b="0" dirty="0">
                <a:solidFill>
                  <a:schemeClr val="bg1"/>
                </a:solidFill>
                <a:latin typeface="Tearfund Sans" panose="02080803040202020203" pitchFamily="18" charset="0"/>
                <a:cs typeface="Tearfund Sans" panose="02080803040202020203" pitchFamily="18" charset="0"/>
              </a:rPr>
              <a:t>Het raakt ons bij Tearfund diep wanneer  mensen lijden onder noodsituaties als natuurrampen en conflicten.</a:t>
            </a:r>
          </a:p>
        </p:txBody>
      </p:sp>
    </p:spTree>
    <p:extLst>
      <p:ext uri="{BB962C8B-B14F-4D97-AF65-F5344CB8AC3E}">
        <p14:creationId xmlns:p14="http://schemas.microsoft.com/office/powerpoint/2010/main" val="23071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arom we Haïti niet mogen vergeten | Tearfund">
            <a:extLst>
              <a:ext uri="{FF2B5EF4-FFF2-40B4-BE49-F238E27FC236}">
                <a16:creationId xmlns:a16="http://schemas.microsoft.com/office/drawing/2014/main" id="{7814769B-D799-C57C-2835-89BB91FC8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41;p9">
            <a:extLst>
              <a:ext uri="{FF2B5EF4-FFF2-40B4-BE49-F238E27FC236}">
                <a16:creationId xmlns:a16="http://schemas.microsoft.com/office/drawing/2014/main" id="{A5603B31-B269-49F8-90DF-E4866761623F}"/>
              </a:ext>
            </a:extLst>
          </p:cNvPr>
          <p:cNvSpPr txBox="1">
            <a:spLocks/>
          </p:cNvSpPr>
          <p:nvPr/>
        </p:nvSpPr>
        <p:spPr>
          <a:xfrm>
            <a:off x="445105" y="915378"/>
            <a:ext cx="4050607" cy="212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 b="0" dirty="0">
                <a:solidFill>
                  <a:schemeClr val="bg1"/>
                </a:solidFill>
                <a:latin typeface="Tearfund Sans" panose="02080803040202020203" pitchFamily="18" charset="0"/>
                <a:cs typeface="Tearfund Sans" panose="02080803040202020203" pitchFamily="18" charset="0"/>
              </a:rPr>
              <a:t>Zeker bij rampen en conflicten die in Nederland weinig media-aandacht krijgen. </a:t>
            </a:r>
          </a:p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endParaRPr lang="nl-NL" sz="2400" b="0" dirty="0">
              <a:solidFill>
                <a:schemeClr val="bg1"/>
              </a:solidFill>
              <a:latin typeface="Tearfund Sans" panose="02080803040202020203" pitchFamily="18" charset="0"/>
              <a:cs typeface="Tearfund Sans" panose="02080803040202020203" pitchFamily="18" charset="0"/>
            </a:endParaRPr>
          </a:p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 b="0" dirty="0">
                <a:solidFill>
                  <a:schemeClr val="accent4"/>
                </a:solidFill>
                <a:latin typeface="Tearfund Sans" panose="02080803040202020203" pitchFamily="18" charset="0"/>
                <a:cs typeface="Tearfund Sans" panose="02080803040202020203" pitchFamily="18" charset="0"/>
              </a:rPr>
              <a:t>Daarom is er het Noodhulpfonds</a:t>
            </a:r>
            <a:r>
              <a:rPr lang="nl-NL" sz="2400" b="0" dirty="0">
                <a:solidFill>
                  <a:schemeClr val="bg1"/>
                </a:solidFill>
                <a:latin typeface="Tearfund Sans" panose="02080803040202020203" pitchFamily="18" charset="0"/>
                <a:cs typeface="Tearfund Sans" panose="02080803040202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44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arfund verleent noodhulp met de Dutch Relief Alliance in DR Congo |  Tearfund">
            <a:extLst>
              <a:ext uri="{FF2B5EF4-FFF2-40B4-BE49-F238E27FC236}">
                <a16:creationId xmlns:a16="http://schemas.microsoft.com/office/drawing/2014/main" id="{C4591473-18EE-BD83-63A1-D245D2B60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23C12EC-7561-CD52-7ECE-C0CC0FCD62AB}"/>
              </a:ext>
            </a:extLst>
          </p:cNvPr>
          <p:cNvSpPr/>
          <p:nvPr/>
        </p:nvSpPr>
        <p:spPr>
          <a:xfrm>
            <a:off x="-4" y="2712921"/>
            <a:ext cx="9160181" cy="2430579"/>
          </a:xfrm>
          <a:prstGeom prst="rect">
            <a:avLst/>
          </a:prstGeom>
          <a:gradFill>
            <a:gsLst>
              <a:gs pos="0">
                <a:schemeClr val="tx2">
                  <a:lumMod val="10000"/>
                  <a:alpha val="0"/>
                </a:schemeClr>
              </a:gs>
              <a:gs pos="100000">
                <a:schemeClr val="tx2">
                  <a:lumMod val="10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oogle Shape;41;p9">
            <a:extLst>
              <a:ext uri="{FF2B5EF4-FFF2-40B4-BE49-F238E27FC236}">
                <a16:creationId xmlns:a16="http://schemas.microsoft.com/office/drawing/2014/main" id="{A5603B31-B269-49F8-90DF-E4866761623F}"/>
              </a:ext>
            </a:extLst>
          </p:cNvPr>
          <p:cNvSpPr txBox="1">
            <a:spLocks/>
          </p:cNvSpPr>
          <p:nvPr/>
        </p:nvSpPr>
        <p:spPr>
          <a:xfrm>
            <a:off x="434409" y="3795232"/>
            <a:ext cx="8275183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nl-NL" sz="2800" b="0" dirty="0">
                <a:solidFill>
                  <a:schemeClr val="bg1"/>
                </a:solidFill>
                <a:latin typeface="Tearfund Sans" panose="02080803040202020203" pitchFamily="18" charset="0"/>
                <a:cs typeface="Tearfund Sans" panose="02080803040202020203" pitchFamily="18" charset="0"/>
              </a:rPr>
              <a:t>Zodat we bij iedere ramp of conflict </a:t>
            </a:r>
            <a:br>
              <a:rPr lang="nl-NL" sz="2800" b="0" dirty="0">
                <a:solidFill>
                  <a:schemeClr val="bg1"/>
                </a:solidFill>
                <a:latin typeface="Tearfund Sans" panose="02080803040202020203" pitchFamily="18" charset="0"/>
                <a:cs typeface="Tearfund Sans" panose="02080803040202020203" pitchFamily="18" charset="0"/>
              </a:rPr>
            </a:br>
            <a:r>
              <a:rPr lang="nl-NL" sz="2800" b="0" dirty="0">
                <a:solidFill>
                  <a:schemeClr val="bg1"/>
                </a:solidFill>
                <a:latin typeface="Tearfund Sans" panose="02080803040202020203" pitchFamily="18" charset="0"/>
                <a:cs typeface="Tearfund Sans" panose="02080803040202020203" pitchFamily="18" charset="0"/>
              </a:rPr>
              <a:t>direct in actie kunnen komen.</a:t>
            </a:r>
          </a:p>
        </p:txBody>
      </p:sp>
    </p:spTree>
    <p:extLst>
      <p:ext uri="{BB962C8B-B14F-4D97-AF65-F5344CB8AC3E}">
        <p14:creationId xmlns:p14="http://schemas.microsoft.com/office/powerpoint/2010/main" val="381584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B4529EEC-4F44-437B-D94E-429B897B2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Steun het Noodhulpfonds van Tearfund: zodat we samen er kunnen zijn voor mensen in nood.">
            <a:hlinkClick r:id="" action="ppaction://media"/>
            <a:extLst>
              <a:ext uri="{FF2B5EF4-FFF2-40B4-BE49-F238E27FC236}">
                <a16:creationId xmlns:a16="http://schemas.microsoft.com/office/drawing/2014/main" id="{B99BE137-E257-B6E2-DA13-60E03B17F5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900" y="114300"/>
            <a:ext cx="8712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 ramp overleven is pas het begin | Tearfund">
            <a:extLst>
              <a:ext uri="{FF2B5EF4-FFF2-40B4-BE49-F238E27FC236}">
                <a16:creationId xmlns:a16="http://schemas.microsoft.com/office/drawing/2014/main" id="{256E5AD3-1239-BF90-F9C3-D617B246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212" y="-1"/>
            <a:ext cx="9848212" cy="55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21253" y="936050"/>
            <a:ext cx="4343484" cy="2584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nl-NL" sz="3600" b="0" dirty="0">
                <a:solidFill>
                  <a:schemeClr val="bg1"/>
                </a:solidFill>
                <a:latin typeface="Tearfund Sans" panose="02080803040202020203" pitchFamily="18" charset="0"/>
                <a:cs typeface="Tearfund Sans" panose="02080803040202020203" pitchFamily="18" charset="0"/>
              </a:rPr>
              <a:t>Helpt u mee?</a:t>
            </a:r>
            <a:br>
              <a:rPr lang="nl-NL" sz="3600" dirty="0">
                <a:solidFill>
                  <a:schemeClr val="bg1"/>
                </a:solidFill>
                <a:latin typeface="FS Me" panose="02000506040000020004" pitchFamily="2" charset="0"/>
              </a:rPr>
            </a:br>
            <a:br>
              <a:rPr lang="nl-NL" dirty="0">
                <a:solidFill>
                  <a:schemeClr val="bg1"/>
                </a:solidFill>
                <a:latin typeface="FS Me" panose="02000506040000020004" pitchFamily="2" charset="0"/>
              </a:rPr>
            </a:br>
            <a:r>
              <a:rPr lang="nl-NL" sz="4000" b="0" dirty="0">
                <a:solidFill>
                  <a:schemeClr val="accent4"/>
                </a:solidFill>
                <a:latin typeface="Gander" panose="03070502040403020204" pitchFamily="66" charset="0"/>
                <a:cs typeface="Gander" panose="03070502040403020204" pitchFamily="66" charset="0"/>
              </a:rPr>
              <a:t>Bedankt voor uw gift!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333333"/>
      </a:dk1>
      <a:lt1>
        <a:srgbClr val="FFFFFF"/>
      </a:lt1>
      <a:dk2>
        <a:srgbClr val="333333"/>
      </a:dk2>
      <a:lt2>
        <a:srgbClr val="EEEEEE"/>
      </a:lt2>
      <a:accent1>
        <a:srgbClr val="008CAA"/>
      </a:accent1>
      <a:accent2>
        <a:srgbClr val="173145"/>
      </a:accent2>
      <a:accent3>
        <a:srgbClr val="82AFC9"/>
      </a:accent3>
      <a:accent4>
        <a:srgbClr val="FCD500"/>
      </a:accent4>
      <a:accent5>
        <a:srgbClr val="B5CEDE"/>
      </a:accent5>
      <a:accent6>
        <a:srgbClr val="FCE97D"/>
      </a:accent6>
      <a:hlink>
        <a:srgbClr val="008CA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170998-F7C2-4366-AA7A-24988230CE1A}" vid="{56F19412-9648-4250-B228-C039D0A4140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feac94-a09a-48a5-991d-ef605ea856d3" xsi:nil="true"/>
    <lcf76f155ced4ddcb4097134ff3c332f xmlns="c7248747-fcd4-42ed-8e48-f578a12a6c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423451481A64282D3684600F0E727" ma:contentTypeVersion="12" ma:contentTypeDescription="Een nieuw document maken." ma:contentTypeScope="" ma:versionID="51590e2f281e26920a289e8ab1990138">
  <xsd:schema xmlns:xsd="http://www.w3.org/2001/XMLSchema" xmlns:xs="http://www.w3.org/2001/XMLSchema" xmlns:p="http://schemas.microsoft.com/office/2006/metadata/properties" xmlns:ns2="c7248747-fcd4-42ed-8e48-f578a12a6cd5" xmlns:ns3="97feac94-a09a-48a5-991d-ef605ea856d3" targetNamespace="http://schemas.microsoft.com/office/2006/metadata/properties" ma:root="true" ma:fieldsID="c691419cc1b1130f8b59c746e314e24f" ns2:_="" ns3:_="">
    <xsd:import namespace="c7248747-fcd4-42ed-8e48-f578a12a6cd5"/>
    <xsd:import namespace="97feac94-a09a-48a5-991d-ef605ea856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48747-fcd4-42ed-8e48-f578a12a6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a637578-f24b-41f6-8b87-0e7ae5e69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eac94-a09a-48a5-991d-ef605ea856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f8dc6d-2198-4b6a-aa3f-319cee3d124c}" ma:internalName="TaxCatchAll" ma:showField="CatchAllData" ma:web="97feac94-a09a-48a5-991d-ef605ea856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49531B-7114-404A-9681-A74C68E09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61446C-F35F-40E7-96F0-EE135DB6AB94}">
  <ds:schemaRefs>
    <ds:schemaRef ds:uri="http://schemas.openxmlformats.org/package/2006/metadata/core-properties"/>
    <ds:schemaRef ds:uri="http://www.w3.org/XML/1998/namespace"/>
    <ds:schemaRef ds:uri="http://purl.org/dc/dcmitype/"/>
    <ds:schemaRef ds:uri="61761eed-f582-4ab6-b172-b45e291e489a"/>
    <ds:schemaRef ds:uri="http://schemas.microsoft.com/office/2006/documentManagement/types"/>
    <ds:schemaRef ds:uri="http://purl.org/dc/terms/"/>
    <ds:schemaRef ds:uri="http://purl.org/dc/elements/1.1/"/>
    <ds:schemaRef ds:uri="d9646592-6733-4c23-8113-65fc23bc9060"/>
    <ds:schemaRef ds:uri="http://schemas.microsoft.com/office/infopath/2007/PartnerControls"/>
    <ds:schemaRef ds:uri="http://schemas.microsoft.com/office/2006/metadata/properties"/>
    <ds:schemaRef ds:uri="97feac94-a09a-48a5-991d-ef605ea856d3"/>
    <ds:schemaRef ds:uri="c7248747-fcd4-42ed-8e48-f578a12a6cd5"/>
  </ds:schemaRefs>
</ds:datastoreItem>
</file>

<file path=customXml/itemProps3.xml><?xml version="1.0" encoding="utf-8"?>
<ds:datastoreItem xmlns:ds="http://schemas.openxmlformats.org/officeDocument/2006/customXml" ds:itemID="{3EE61B4C-4757-4E25-A3D4-867FE13D8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48747-fcd4-42ed-8e48-f578a12a6cd5"/>
    <ds:schemaRef ds:uri="97feac94-a09a-48a5-991d-ef605ea856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Tearfund (1)</Template>
  <TotalTime>96</TotalTime>
  <Words>67</Words>
  <Application>Microsoft Office PowerPoint</Application>
  <PresentationFormat>Diavoorstelling (16:9)</PresentationFormat>
  <Paragraphs>8</Paragraphs>
  <Slides>6</Slides>
  <Notes>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FS Me</vt:lpstr>
      <vt:lpstr>Calibri</vt:lpstr>
      <vt:lpstr>Tearfund Sans</vt:lpstr>
      <vt:lpstr>Gander</vt:lpstr>
      <vt:lpstr>Arial</vt:lpstr>
      <vt:lpstr>Simple Light</vt:lpstr>
      <vt:lpstr>Draag bij aan het noodhulpfonds</vt:lpstr>
      <vt:lpstr>PowerPoint-presentatie</vt:lpstr>
      <vt:lpstr>PowerPoint-presentatie</vt:lpstr>
      <vt:lpstr>PowerPoint-presentatie</vt:lpstr>
      <vt:lpstr>PowerPoint-presentatie</vt:lpstr>
      <vt:lpstr>Helpt u mee?  Bedankt voor uw gift!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Collecte </dc:title>
  <dc:creator>Conny Verkerk</dc:creator>
  <cp:lastModifiedBy>Guido Liebregts</cp:lastModifiedBy>
  <cp:revision>5</cp:revision>
  <dcterms:created xsi:type="dcterms:W3CDTF">2021-10-28T08:29:29Z</dcterms:created>
  <dcterms:modified xsi:type="dcterms:W3CDTF">2025-08-13T08:47:10Z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0x010100C203D8134CCDA044ACA4FB474F2D3529</vt:lpwstr>
  </property>
  <property fmtid="{D5CDD505-2E9C-101B-9397-08002B2CF9AE}" pid="3" name="MediaServiceImageTags">
    <vt:lpwstr/>
  </property>
</Properties>
</file>