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60" r:id="rId4"/>
  </p:sldMasterIdLst>
  <p:sldIdLst>
    <p:sldId id="256" r:id="rId5"/>
    <p:sldId id="257" r:id="rId6"/>
    <p:sldId id="262" r:id="rId7"/>
    <p:sldId id="264" r:id="rId8"/>
    <p:sldId id="261" r:id="rId9"/>
  </p:sldIdLst>
  <p:sldSz cx="12192000" cy="6858000"/>
  <p:notesSz cx="6858000" cy="9144000"/>
  <p:embeddedFontLst>
    <p:embeddedFont>
      <p:font typeface="FS Me" panose="02000506040000020004" pitchFamily="2" charset="0"/>
      <p:regular r:id="rId10"/>
      <p:bold r:id="rId11"/>
      <p:italic r:id="rId12"/>
      <p:boldItalic r:id="rId13"/>
    </p:embeddedFont>
    <p:embeddedFont>
      <p:font typeface="Gander" panose="03070502040403020204" pitchFamily="66" charset="0"/>
      <p:regular r:id="rId14"/>
    </p:embeddedFont>
    <p:embeddedFont>
      <p:font typeface="Tearfund Sans" panose="02080803040202020203" pitchFamily="18" charset="0"/>
      <p:regular r:id="rId15"/>
    </p:embeddedFont>
  </p:embeddedFont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80B47EB5-796D-4F4B-BC1D-D4300A612A7E}" v="8" dt="2025-10-10T13:20:29.507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003" autoAdjust="0"/>
    <p:restoredTop sz="94660"/>
  </p:normalViewPr>
  <p:slideViewPr>
    <p:cSldViewPr snapToGrid="0">
      <p:cViewPr varScale="1">
        <p:scale>
          <a:sx n="83" d="100"/>
          <a:sy n="83" d="100"/>
        </p:scale>
        <p:origin x="134" y="45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font" Target="fonts/font4.fntdata"/><Relationship Id="rId18" Type="http://schemas.openxmlformats.org/officeDocument/2006/relationships/theme" Target="theme/theme1.xml"/><Relationship Id="rId3" Type="http://schemas.openxmlformats.org/officeDocument/2006/relationships/customXml" Target="../customXml/item3.xml"/><Relationship Id="rId21" Type="http://schemas.microsoft.com/office/2015/10/relationships/revisionInfo" Target="revisionInfo.xml"/><Relationship Id="rId7" Type="http://schemas.openxmlformats.org/officeDocument/2006/relationships/slide" Target="slides/slide3.xml"/><Relationship Id="rId12" Type="http://schemas.openxmlformats.org/officeDocument/2006/relationships/font" Target="fonts/font3.fntdata"/><Relationship Id="rId17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presProps" Target="presProps.xml"/><Relationship Id="rId20" Type="http://schemas.microsoft.com/office/2016/11/relationships/changesInfo" Target="changesInfos/changesInfo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font" Target="fonts/font2.fntdata"/><Relationship Id="rId5" Type="http://schemas.openxmlformats.org/officeDocument/2006/relationships/slide" Target="slides/slide1.xml"/><Relationship Id="rId15" Type="http://schemas.openxmlformats.org/officeDocument/2006/relationships/font" Target="fonts/font6.fntdata"/><Relationship Id="rId10" Type="http://schemas.openxmlformats.org/officeDocument/2006/relationships/font" Target="fonts/font1.fntdata"/><Relationship Id="rId19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font" Target="fonts/font5.fntdata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Guido Liebregts" userId="c3acf890-c62d-495a-bc4d-63fdaf3967cc" providerId="ADAL" clId="{80B47EB5-796D-4F4B-BC1D-D4300A612A7E}"/>
    <pc:docChg chg="undo custSel addSld delSld modSld">
      <pc:chgData name="Guido Liebregts" userId="c3acf890-c62d-495a-bc4d-63fdaf3967cc" providerId="ADAL" clId="{80B47EB5-796D-4F4B-BC1D-D4300A612A7E}" dt="2025-10-10T13:21:06.574" v="150" actId="20577"/>
      <pc:docMkLst>
        <pc:docMk/>
      </pc:docMkLst>
      <pc:sldChg chg="modSp mod">
        <pc:chgData name="Guido Liebregts" userId="c3acf890-c62d-495a-bc4d-63fdaf3967cc" providerId="ADAL" clId="{80B47EB5-796D-4F4B-BC1D-D4300A612A7E}" dt="2025-10-10T13:20:43.377" v="147" actId="20577"/>
        <pc:sldMkLst>
          <pc:docMk/>
          <pc:sldMk cId="3927648634" sldId="256"/>
        </pc:sldMkLst>
        <pc:spChg chg="mod">
          <ac:chgData name="Guido Liebregts" userId="c3acf890-c62d-495a-bc4d-63fdaf3967cc" providerId="ADAL" clId="{80B47EB5-796D-4F4B-BC1D-D4300A612A7E}" dt="2025-10-10T13:20:43.377" v="147" actId="20577"/>
          <ac:spMkLst>
            <pc:docMk/>
            <pc:sldMk cId="3927648634" sldId="256"/>
            <ac:spMk id="2" creationId="{14FF3465-9C94-659A-2BCA-1B97D8730C25}"/>
          </ac:spMkLst>
        </pc:spChg>
        <pc:spChg chg="mod">
          <ac:chgData name="Guido Liebregts" userId="c3acf890-c62d-495a-bc4d-63fdaf3967cc" providerId="ADAL" clId="{80B47EB5-796D-4F4B-BC1D-D4300A612A7E}" dt="2025-10-10T12:55:45.370" v="51" actId="1076"/>
          <ac:spMkLst>
            <pc:docMk/>
            <pc:sldMk cId="3927648634" sldId="256"/>
            <ac:spMk id="3" creationId="{7B9847A3-7749-0205-14F1-FC6F4E5AD88B}"/>
          </ac:spMkLst>
        </pc:spChg>
      </pc:sldChg>
      <pc:sldChg chg="addSp delSp modSp mod">
        <pc:chgData name="Guido Liebregts" userId="c3acf890-c62d-495a-bc4d-63fdaf3967cc" providerId="ADAL" clId="{80B47EB5-796D-4F4B-BC1D-D4300A612A7E}" dt="2025-10-10T12:55:58.901" v="56" actId="171"/>
        <pc:sldMkLst>
          <pc:docMk/>
          <pc:sldMk cId="1557797473" sldId="257"/>
        </pc:sldMkLst>
        <pc:picChg chg="add mod ord">
          <ac:chgData name="Guido Liebregts" userId="c3acf890-c62d-495a-bc4d-63fdaf3967cc" providerId="ADAL" clId="{80B47EB5-796D-4F4B-BC1D-D4300A612A7E}" dt="2025-10-10T12:55:58.901" v="56" actId="171"/>
          <ac:picMkLst>
            <pc:docMk/>
            <pc:sldMk cId="1557797473" sldId="257"/>
            <ac:picMk id="3" creationId="{64272190-1D6F-E94D-041E-4672043BA337}"/>
          </ac:picMkLst>
        </pc:picChg>
        <pc:picChg chg="del">
          <ac:chgData name="Guido Liebregts" userId="c3acf890-c62d-495a-bc4d-63fdaf3967cc" providerId="ADAL" clId="{80B47EB5-796D-4F4B-BC1D-D4300A612A7E}" dt="2025-10-10T12:55:47.952" v="52" actId="478"/>
          <ac:picMkLst>
            <pc:docMk/>
            <pc:sldMk cId="1557797473" sldId="257"/>
            <ac:picMk id="11" creationId="{41FAA9B9-7A58-FCB6-DDA7-28D976580550}"/>
          </ac:picMkLst>
        </pc:picChg>
      </pc:sldChg>
      <pc:sldChg chg="modSp del mod">
        <pc:chgData name="Guido Liebregts" userId="c3acf890-c62d-495a-bc4d-63fdaf3967cc" providerId="ADAL" clId="{80B47EB5-796D-4F4B-BC1D-D4300A612A7E}" dt="2025-10-10T13:17:28.337" v="108" actId="47"/>
        <pc:sldMkLst>
          <pc:docMk/>
          <pc:sldMk cId="543745102" sldId="258"/>
        </pc:sldMkLst>
        <pc:spChg chg="mod">
          <ac:chgData name="Guido Liebregts" userId="c3acf890-c62d-495a-bc4d-63fdaf3967cc" providerId="ADAL" clId="{80B47EB5-796D-4F4B-BC1D-D4300A612A7E}" dt="2025-10-10T13:15:32.774" v="66" actId="20577"/>
          <ac:spMkLst>
            <pc:docMk/>
            <pc:sldMk cId="543745102" sldId="258"/>
            <ac:spMk id="3" creationId="{EC5EE7B6-5076-5179-F049-E28A0C3A1D8F}"/>
          </ac:spMkLst>
        </pc:spChg>
      </pc:sldChg>
      <pc:sldChg chg="del">
        <pc:chgData name="Guido Liebregts" userId="c3acf890-c62d-495a-bc4d-63fdaf3967cc" providerId="ADAL" clId="{80B47EB5-796D-4F4B-BC1D-D4300A612A7E}" dt="2025-10-10T12:56:04.008" v="58" actId="47"/>
        <pc:sldMkLst>
          <pc:docMk/>
          <pc:sldMk cId="4050694128" sldId="259"/>
        </pc:sldMkLst>
      </pc:sldChg>
      <pc:sldChg chg="del">
        <pc:chgData name="Guido Liebregts" userId="c3acf890-c62d-495a-bc4d-63fdaf3967cc" providerId="ADAL" clId="{80B47EB5-796D-4F4B-BC1D-D4300A612A7E}" dt="2025-10-10T12:56:02.825" v="57" actId="47"/>
        <pc:sldMkLst>
          <pc:docMk/>
          <pc:sldMk cId="987624655" sldId="260"/>
        </pc:sldMkLst>
      </pc:sldChg>
      <pc:sldChg chg="addSp delSp modSp add mod">
        <pc:chgData name="Guido Liebregts" userId="c3acf890-c62d-495a-bc4d-63fdaf3967cc" providerId="ADAL" clId="{80B47EB5-796D-4F4B-BC1D-D4300A612A7E}" dt="2025-10-10T13:20:16.715" v="141" actId="1076"/>
        <pc:sldMkLst>
          <pc:docMk/>
          <pc:sldMk cId="3279116490" sldId="262"/>
        </pc:sldMkLst>
        <pc:spChg chg="mod">
          <ac:chgData name="Guido Liebregts" userId="c3acf890-c62d-495a-bc4d-63fdaf3967cc" providerId="ADAL" clId="{80B47EB5-796D-4F4B-BC1D-D4300A612A7E}" dt="2025-10-10T13:20:16.715" v="141" actId="1076"/>
          <ac:spMkLst>
            <pc:docMk/>
            <pc:sldMk cId="3279116490" sldId="262"/>
            <ac:spMk id="3" creationId="{AE3A65BE-112A-D8E1-99CC-90472364E4FE}"/>
          </ac:spMkLst>
        </pc:spChg>
        <pc:spChg chg="add del">
          <ac:chgData name="Guido Liebregts" userId="c3acf890-c62d-495a-bc4d-63fdaf3967cc" providerId="ADAL" clId="{80B47EB5-796D-4F4B-BC1D-D4300A612A7E}" dt="2025-10-10T13:16:09.148" v="69" actId="22"/>
          <ac:spMkLst>
            <pc:docMk/>
            <pc:sldMk cId="3279116490" sldId="262"/>
            <ac:spMk id="4" creationId="{4571CF72-84B3-1EFF-533A-4049335D5A48}"/>
          </ac:spMkLst>
        </pc:spChg>
        <pc:spChg chg="add del mod">
          <ac:chgData name="Guido Liebregts" userId="c3acf890-c62d-495a-bc4d-63fdaf3967cc" providerId="ADAL" clId="{80B47EB5-796D-4F4B-BC1D-D4300A612A7E}" dt="2025-10-10T13:17:41.416" v="112" actId="478"/>
          <ac:spMkLst>
            <pc:docMk/>
            <pc:sldMk cId="3279116490" sldId="262"/>
            <ac:spMk id="7" creationId="{56228714-0F0C-0E67-B59E-B647AB41F0CC}"/>
          </ac:spMkLst>
        </pc:spChg>
        <pc:spChg chg="add mod ord">
          <ac:chgData name="Guido Liebregts" userId="c3acf890-c62d-495a-bc4d-63fdaf3967cc" providerId="ADAL" clId="{80B47EB5-796D-4F4B-BC1D-D4300A612A7E}" dt="2025-10-10T13:20:14.840" v="140" actId="1076"/>
          <ac:spMkLst>
            <pc:docMk/>
            <pc:sldMk cId="3279116490" sldId="262"/>
            <ac:spMk id="9" creationId="{24AAB607-0033-FA3A-87C8-FE8DA40875FC}"/>
          </ac:spMkLst>
        </pc:spChg>
        <pc:picChg chg="add mod ord">
          <ac:chgData name="Guido Liebregts" userId="c3acf890-c62d-495a-bc4d-63fdaf3967cc" providerId="ADAL" clId="{80B47EB5-796D-4F4B-BC1D-D4300A612A7E}" dt="2025-10-10T13:19:56.351" v="136" actId="1076"/>
          <ac:picMkLst>
            <pc:docMk/>
            <pc:sldMk cId="3279116490" sldId="262"/>
            <ac:picMk id="8" creationId="{ABD7C12D-E324-DC1B-1EF5-693043170722}"/>
          </ac:picMkLst>
        </pc:picChg>
      </pc:sldChg>
      <pc:sldChg chg="delSp modSp add del mod">
        <pc:chgData name="Guido Liebregts" userId="c3acf890-c62d-495a-bc4d-63fdaf3967cc" providerId="ADAL" clId="{80B47EB5-796D-4F4B-BC1D-D4300A612A7E}" dt="2025-10-10T13:20:34.966" v="146" actId="47"/>
        <pc:sldMkLst>
          <pc:docMk/>
          <pc:sldMk cId="469222881" sldId="263"/>
        </pc:sldMkLst>
        <pc:spChg chg="del">
          <ac:chgData name="Guido Liebregts" userId="c3acf890-c62d-495a-bc4d-63fdaf3967cc" providerId="ADAL" clId="{80B47EB5-796D-4F4B-BC1D-D4300A612A7E}" dt="2025-10-10T13:17:34.441" v="110" actId="478"/>
          <ac:spMkLst>
            <pc:docMk/>
            <pc:sldMk cId="469222881" sldId="263"/>
            <ac:spMk id="3" creationId="{E0D22DC7-2D08-FA02-AD95-4CD36D12E8A4}"/>
          </ac:spMkLst>
        </pc:spChg>
        <pc:spChg chg="mod">
          <ac:chgData name="Guido Liebregts" userId="c3acf890-c62d-495a-bc4d-63fdaf3967cc" providerId="ADAL" clId="{80B47EB5-796D-4F4B-BC1D-D4300A612A7E}" dt="2025-10-10T13:17:38.520" v="111" actId="1076"/>
          <ac:spMkLst>
            <pc:docMk/>
            <pc:sldMk cId="469222881" sldId="263"/>
            <ac:spMk id="7" creationId="{B3D0F85E-F3F3-E219-47EB-6F7B97350CDF}"/>
          </ac:spMkLst>
        </pc:spChg>
      </pc:sldChg>
      <pc:sldChg chg="addSp delSp modSp add mod">
        <pc:chgData name="Guido Liebregts" userId="c3acf890-c62d-495a-bc4d-63fdaf3967cc" providerId="ADAL" clId="{80B47EB5-796D-4F4B-BC1D-D4300A612A7E}" dt="2025-10-10T13:21:06.574" v="150" actId="20577"/>
        <pc:sldMkLst>
          <pc:docMk/>
          <pc:sldMk cId="1808035543" sldId="264"/>
        </pc:sldMkLst>
        <pc:spChg chg="add mod">
          <ac:chgData name="Guido Liebregts" userId="c3acf890-c62d-495a-bc4d-63fdaf3967cc" providerId="ADAL" clId="{80B47EB5-796D-4F4B-BC1D-D4300A612A7E}" dt="2025-10-10T13:21:06.574" v="150" actId="20577"/>
          <ac:spMkLst>
            <pc:docMk/>
            <pc:sldMk cId="1808035543" sldId="264"/>
            <ac:spMk id="2" creationId="{31CB3CE8-382B-E5EF-4541-E65D6C4720BF}"/>
          </ac:spMkLst>
        </pc:spChg>
        <pc:spChg chg="del">
          <ac:chgData name="Guido Liebregts" userId="c3acf890-c62d-495a-bc4d-63fdaf3967cc" providerId="ADAL" clId="{80B47EB5-796D-4F4B-BC1D-D4300A612A7E}" dt="2025-10-10T13:20:29.114" v="143" actId="478"/>
          <ac:spMkLst>
            <pc:docMk/>
            <pc:sldMk cId="1808035543" sldId="264"/>
            <ac:spMk id="3" creationId="{02A7C11E-0598-E6C9-8E47-9E5EB7306143}"/>
          </ac:spMkLst>
        </pc:spChg>
      </pc:sldChg>
    </pc:docChg>
  </pc:docChgLst>
  <pc:docChgLst>
    <pc:chgData name="Guido Liebregts" userId="c3acf890-c62d-495a-bc4d-63fdaf3967cc" providerId="ADAL" clId="{BAC61A43-A5B4-42CE-A70F-585354A20C70}"/>
    <pc:docChg chg="undo custSel addSld modSld sldOrd">
      <pc:chgData name="Guido Liebregts" userId="c3acf890-c62d-495a-bc4d-63fdaf3967cc" providerId="ADAL" clId="{BAC61A43-A5B4-42CE-A70F-585354A20C70}" dt="2025-03-31T17:18:24.098" v="231" actId="1076"/>
      <pc:docMkLst>
        <pc:docMk/>
      </pc:docMkLst>
      <pc:sldChg chg="addSp modSp mod">
        <pc:chgData name="Guido Liebregts" userId="c3acf890-c62d-495a-bc4d-63fdaf3967cc" providerId="ADAL" clId="{BAC61A43-A5B4-42CE-A70F-585354A20C70}" dt="2025-03-31T17:16:16.856" v="186" actId="1076"/>
        <pc:sldMkLst>
          <pc:docMk/>
          <pc:sldMk cId="3927648634" sldId="256"/>
        </pc:sldMkLst>
      </pc:sldChg>
      <pc:sldChg chg="addSp modSp">
        <pc:chgData name="Guido Liebregts" userId="c3acf890-c62d-495a-bc4d-63fdaf3967cc" providerId="ADAL" clId="{BAC61A43-A5B4-42CE-A70F-585354A20C70}" dt="2025-03-31T14:21:46.556" v="5"/>
        <pc:sldMkLst>
          <pc:docMk/>
          <pc:sldMk cId="1557797473" sldId="257"/>
        </pc:sldMkLst>
      </pc:sldChg>
      <pc:sldChg chg="addSp modSp mod">
        <pc:chgData name="Guido Liebregts" userId="c3acf890-c62d-495a-bc4d-63fdaf3967cc" providerId="ADAL" clId="{BAC61A43-A5B4-42CE-A70F-585354A20C70}" dt="2025-03-31T17:18:24.098" v="231" actId="1076"/>
        <pc:sldMkLst>
          <pc:docMk/>
          <pc:sldMk cId="543745102" sldId="258"/>
        </pc:sldMkLst>
      </pc:sldChg>
      <pc:sldChg chg="addSp delSp modSp add mod">
        <pc:chgData name="Guido Liebregts" userId="c3acf890-c62d-495a-bc4d-63fdaf3967cc" providerId="ADAL" clId="{BAC61A43-A5B4-42CE-A70F-585354A20C70}" dt="2025-03-31T17:11:09.513" v="112" actId="1076"/>
        <pc:sldMkLst>
          <pc:docMk/>
          <pc:sldMk cId="4050694128" sldId="259"/>
        </pc:sldMkLst>
      </pc:sldChg>
      <pc:sldChg chg="addSp delSp modSp add mod">
        <pc:chgData name="Guido Liebregts" userId="c3acf890-c62d-495a-bc4d-63fdaf3967cc" providerId="ADAL" clId="{BAC61A43-A5B4-42CE-A70F-585354A20C70}" dt="2025-03-31T17:13:05.508" v="132" actId="1076"/>
        <pc:sldMkLst>
          <pc:docMk/>
          <pc:sldMk cId="987624655" sldId="260"/>
        </pc:sldMkLst>
      </pc:sldChg>
      <pc:sldChg chg="addSp delSp modSp add mod ord">
        <pc:chgData name="Guido Liebregts" userId="c3acf890-c62d-495a-bc4d-63fdaf3967cc" providerId="ADAL" clId="{BAC61A43-A5B4-42CE-A70F-585354A20C70}" dt="2025-03-31T17:15:51.737" v="181" actId="1076"/>
        <pc:sldMkLst>
          <pc:docMk/>
          <pc:sldMk cId="1989499696" sldId="261"/>
        </pc:sldMkLst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l-NL"/>
              <a:t>Klik om stijl te bewerken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Klikken om de ondertitelstijl van het model te bewerken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1932CB-8BB1-4886-9C75-6DDB872150CE}" type="datetimeFigureOut">
              <a:rPr lang="nl-NL" smtClean="0"/>
              <a:t>10-10-2025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D0AB0C-5695-42C6-A673-AE2C09096C27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2604503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1932CB-8BB1-4886-9C75-6DDB872150CE}" type="datetimeFigureOut">
              <a:rPr lang="nl-NL" smtClean="0"/>
              <a:t>10-10-2025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D0AB0C-5695-42C6-A673-AE2C09096C27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0027393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l-NL"/>
              <a:t>Klik om stijl te bewerken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1932CB-8BB1-4886-9C75-6DDB872150CE}" type="datetimeFigureOut">
              <a:rPr lang="nl-NL" smtClean="0"/>
              <a:t>10-10-2025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D0AB0C-5695-42C6-A673-AE2C09096C27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44830682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Full width w/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195310"/>
            <a:ext cx="10972800" cy="947691"/>
          </a:xfrm>
        </p:spPr>
        <p:txBody>
          <a:bodyPr/>
          <a:lstStyle>
            <a:lvl1pPr>
              <a:defRPr b="1" i="0">
                <a:latin typeface="Arial"/>
                <a:cs typeface="Arial"/>
              </a:defRPr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609601" y="1371600"/>
            <a:ext cx="10972800" cy="4343400"/>
          </a:xfrm>
        </p:spPr>
        <p:txBody>
          <a:bodyPr/>
          <a:lstStyle>
            <a:lvl1pPr marL="228600" indent="-228600">
              <a:buFont typeface="Arial"/>
              <a:buChar char="•"/>
              <a:defRPr sz="2400" b="0" i="0">
                <a:latin typeface="Arial"/>
                <a:cs typeface="Arial"/>
              </a:defRPr>
            </a:lvl1pPr>
            <a:lvl2pPr marL="457200" indent="-228600">
              <a:buFont typeface="Arial"/>
              <a:buChar char="•"/>
              <a:defRPr sz="2000" b="0" i="0">
                <a:latin typeface="Arial"/>
                <a:cs typeface="Arial"/>
              </a:defRPr>
            </a:lvl2pPr>
            <a:lvl3pPr marL="685800" indent="-228600">
              <a:buFont typeface="Arial"/>
              <a:buChar char="•"/>
              <a:defRPr b="0" i="0">
                <a:latin typeface="Arial"/>
                <a:cs typeface="Arial"/>
              </a:defRPr>
            </a:lvl3pPr>
            <a:lvl4pPr marL="914400" indent="-228600">
              <a:defRPr b="0" i="0">
                <a:latin typeface="Arial"/>
                <a:cs typeface="Arial"/>
              </a:defRPr>
            </a:lvl4pPr>
            <a:lvl5pPr marL="1143000" indent="-228600">
              <a:defRPr b="0" i="0">
                <a:latin typeface="Arial"/>
                <a:cs typeface="Arial"/>
              </a:defRPr>
            </a:lvl5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6" name="Slide Number Placeholder 7"/>
          <p:cNvSpPr>
            <a:spLocks noGrp="1"/>
          </p:cNvSpPr>
          <p:nvPr>
            <p:ph type="sldNum" sz="quarter" idx="10"/>
          </p:nvPr>
        </p:nvSpPr>
        <p:spPr>
          <a:xfrm>
            <a:off x="609601" y="6499225"/>
            <a:ext cx="486833" cy="184150"/>
          </a:xfrm>
        </p:spPr>
        <p:txBody>
          <a:bodyPr/>
          <a:lstStyle>
            <a:lvl1pPr>
              <a:defRPr smtClean="0"/>
            </a:lvl1pPr>
          </a:lstStyle>
          <a:p>
            <a:fld id="{E8D0AB0C-5695-42C6-A673-AE2C09096C27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65857535"/>
      </p:ext>
    </p:extLst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1932CB-8BB1-4886-9C75-6DDB872150CE}" type="datetimeFigureOut">
              <a:rPr lang="nl-NL" smtClean="0"/>
              <a:t>10-10-2025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D0AB0C-5695-42C6-A673-AE2C09096C27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2872630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l-NL"/>
              <a:t>Klik om stijl te bewerken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1932CB-8BB1-4886-9C75-6DDB872150CE}" type="datetimeFigureOut">
              <a:rPr lang="nl-NL" smtClean="0"/>
              <a:t>10-10-2025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D0AB0C-5695-42C6-A673-AE2C09096C27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1826980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1932CB-8BB1-4886-9C75-6DDB872150CE}" type="datetimeFigureOut">
              <a:rPr lang="nl-NL" smtClean="0"/>
              <a:t>10-10-2025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D0AB0C-5695-42C6-A673-AE2C09096C27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8438491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l-NL"/>
              <a:t>Klik om stijl te bewerken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1932CB-8BB1-4886-9C75-6DDB872150CE}" type="datetimeFigureOut">
              <a:rPr lang="nl-NL" smtClean="0"/>
              <a:t>10-10-2025</a:t>
            </a:fld>
            <a:endParaRPr lang="nl-N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D0AB0C-5695-42C6-A673-AE2C09096C27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0684059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1932CB-8BB1-4886-9C75-6DDB872150CE}" type="datetimeFigureOut">
              <a:rPr lang="nl-NL" smtClean="0"/>
              <a:t>10-10-2025</a:t>
            </a:fld>
            <a:endParaRPr lang="nl-N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D0AB0C-5695-42C6-A673-AE2C09096C27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25501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1932CB-8BB1-4886-9C75-6DDB872150CE}" type="datetimeFigureOut">
              <a:rPr lang="nl-NL" smtClean="0"/>
              <a:t>10-10-2025</a:t>
            </a:fld>
            <a:endParaRPr lang="nl-N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D0AB0C-5695-42C6-A673-AE2C09096C27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2094346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1932CB-8BB1-4886-9C75-6DDB872150CE}" type="datetimeFigureOut">
              <a:rPr lang="nl-NL" smtClean="0"/>
              <a:t>10-10-2025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D0AB0C-5695-42C6-A673-AE2C09096C27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1254373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  <a:endParaRPr lang="en-US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l-NL"/>
              <a:t>Klik op het pictogram als u een afbeelding wilt toevoegen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1932CB-8BB1-4886-9C75-6DDB872150CE}" type="datetimeFigureOut">
              <a:rPr lang="nl-NL" smtClean="0"/>
              <a:t>10-10-2025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D0AB0C-5695-42C6-A673-AE2C09096C27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4332129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93000">
              <a:schemeClr val="accent1"/>
            </a:gs>
            <a:gs pos="100000">
              <a:schemeClr val="accent1"/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Afbeelding 6">
            <a:extLst>
              <a:ext uri="{FF2B5EF4-FFF2-40B4-BE49-F238E27FC236}">
                <a16:creationId xmlns:a16="http://schemas.microsoft.com/office/drawing/2014/main" id="{F465DC17-3647-12F0-AA9F-E76C520C8024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192823" y="196995"/>
            <a:ext cx="11756579" cy="6483888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stijl te bewerken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1932CB-8BB1-4886-9C75-6DDB872150CE}" type="datetimeFigureOut">
              <a:rPr lang="nl-NL" smtClean="0"/>
              <a:t>10-10-2025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8D0AB0C-5695-42C6-A673-AE2C09096C27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3409227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4FF3465-9C94-659A-2BCA-1B97D8730C2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942563" y="660968"/>
            <a:ext cx="9144000" cy="2387600"/>
          </a:xfrm>
        </p:spPr>
        <p:txBody>
          <a:bodyPr>
            <a:normAutofit/>
          </a:bodyPr>
          <a:lstStyle/>
          <a:p>
            <a:pPr fontAlgn="base"/>
            <a:r>
              <a:rPr lang="nl-NL" sz="5500" dirty="0"/>
              <a:t>Staakt-het-vuren </a:t>
            </a:r>
            <a:br>
              <a:rPr lang="nl-NL" sz="5500" dirty="0"/>
            </a:br>
            <a:r>
              <a:rPr lang="nl-NL" sz="5500" dirty="0"/>
              <a:t>in Gaza</a:t>
            </a: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7B9847A3-7749-0205-14F1-FC6F4E5AD88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942563" y="3047794"/>
            <a:ext cx="9144000" cy="1655762"/>
          </a:xfrm>
        </p:spPr>
        <p:txBody>
          <a:bodyPr>
            <a:normAutofit/>
          </a:bodyPr>
          <a:lstStyle/>
          <a:p>
            <a:r>
              <a:rPr lang="nl-NL" sz="6000" dirty="0">
                <a:latin typeface="Gander" panose="03070502040403020204" pitchFamily="66" charset="0"/>
                <a:cs typeface="Gander" panose="03070502040403020204" pitchFamily="66" charset="0"/>
              </a:rPr>
              <a:t>Klaar om te helpen</a:t>
            </a:r>
          </a:p>
        </p:txBody>
      </p:sp>
      <p:pic>
        <p:nvPicPr>
          <p:cNvPr id="4" name="Afbeelding 3" descr="Afbeelding met Lettertype, Graphics, logo, symbool&#10;&#10;Door AI gegenereerde inhoud is mogelijk onjuist.">
            <a:extLst>
              <a:ext uri="{FF2B5EF4-FFF2-40B4-BE49-F238E27FC236}">
                <a16:creationId xmlns:a16="http://schemas.microsoft.com/office/drawing/2014/main" id="{F2D18E25-92BF-5992-6F2B-81E3868B1C1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55424" y="4543825"/>
            <a:ext cx="2318278" cy="730417"/>
          </a:xfrm>
          <a:prstGeom prst="rect">
            <a:avLst/>
          </a:prstGeom>
        </p:spPr>
      </p:pic>
      <p:pic>
        <p:nvPicPr>
          <p:cNvPr id="5" name="Afbeelding 4" descr="Afbeelding met kaart&#10;&#10;Door AI gegenereerde inhoud is mogelijk onjuist.">
            <a:extLst>
              <a:ext uri="{FF2B5EF4-FFF2-40B4-BE49-F238E27FC236}">
                <a16:creationId xmlns:a16="http://schemas.microsoft.com/office/drawing/2014/main" id="{4E2194EF-0CAC-7C08-3027-F2BB8A0DAFD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792284" y="1766953"/>
            <a:ext cx="10735883" cy="10735883"/>
          </a:xfrm>
          <a:prstGeom prst="rect">
            <a:avLst/>
          </a:prstGeom>
        </p:spPr>
      </p:pic>
      <p:pic>
        <p:nvPicPr>
          <p:cNvPr id="6" name="Afbeelding 5" descr="Afbeelding met schets, kunst&#10;&#10;Door AI gegenereerde inhoud is mogelijk onjuist.">
            <a:extLst>
              <a:ext uri="{FF2B5EF4-FFF2-40B4-BE49-F238E27FC236}">
                <a16:creationId xmlns:a16="http://schemas.microsoft.com/office/drawing/2014/main" id="{C70A3704-1709-DD4D-AE87-401240791CC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132249" y="2013250"/>
            <a:ext cx="6113707" cy="121437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764863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fbeelding 2" descr="Afbeelding met buitenshuis, hemel, grond, Ruïnes&#10;&#10;Door AI gegenereerde inhoud is mogelijk onjuist.">
            <a:extLst>
              <a:ext uri="{FF2B5EF4-FFF2-40B4-BE49-F238E27FC236}">
                <a16:creationId xmlns:a16="http://schemas.microsoft.com/office/drawing/2014/main" id="{64272190-1D6F-E94D-041E-4672043BA33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2" name="Afbeelding 11" descr="Afbeelding met Lettertype, Graphics, logo, symbool&#10;&#10;Door AI gegenereerde inhoud is mogelijk onjuist.">
            <a:extLst>
              <a:ext uri="{FF2B5EF4-FFF2-40B4-BE49-F238E27FC236}">
                <a16:creationId xmlns:a16="http://schemas.microsoft.com/office/drawing/2014/main" id="{12478450-45BF-AFBC-7387-954FA0AC96D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72511" y="459296"/>
            <a:ext cx="2318278" cy="7304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779747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1E54DA4-D817-11E1-10F1-8F0743B2EB9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Afbeelding 7" descr="Afbeelding met buitenshuis, hemel, grond, Ruïnes&#10;&#10;Door AI gegenereerde inhoud is mogelijk onjuist.">
            <a:extLst>
              <a:ext uri="{FF2B5EF4-FFF2-40B4-BE49-F238E27FC236}">
                <a16:creationId xmlns:a16="http://schemas.microsoft.com/office/drawing/2014/main" id="{ABD7C12D-E324-DC1B-1EF5-693043170722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239287"/>
            <a:ext cx="12192000" cy="6858000"/>
          </a:xfrm>
          <a:prstGeom prst="rect">
            <a:avLst/>
          </a:prstGeom>
        </p:spPr>
      </p:pic>
      <p:sp>
        <p:nvSpPr>
          <p:cNvPr id="9" name="Rechthoek 8">
            <a:extLst>
              <a:ext uri="{FF2B5EF4-FFF2-40B4-BE49-F238E27FC236}">
                <a16:creationId xmlns:a16="http://schemas.microsoft.com/office/drawing/2014/main" id="{24AAB607-0033-FA3A-87C8-FE8DA40875FC}"/>
              </a:ext>
            </a:extLst>
          </p:cNvPr>
          <p:cNvSpPr/>
          <p:nvPr/>
        </p:nvSpPr>
        <p:spPr>
          <a:xfrm>
            <a:off x="-2146" y="3528811"/>
            <a:ext cx="12443138" cy="3367825"/>
          </a:xfrm>
          <a:prstGeom prst="rect">
            <a:avLst/>
          </a:prstGeom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3" name="Tekstvak 2">
            <a:extLst>
              <a:ext uri="{FF2B5EF4-FFF2-40B4-BE49-F238E27FC236}">
                <a16:creationId xmlns:a16="http://schemas.microsoft.com/office/drawing/2014/main" id="{AE3A65BE-112A-D8E1-99CC-90472364E4FE}"/>
              </a:ext>
            </a:extLst>
          </p:cNvPr>
          <p:cNvSpPr txBox="1"/>
          <p:nvPr/>
        </p:nvSpPr>
        <p:spPr>
          <a:xfrm>
            <a:off x="726642" y="3782603"/>
            <a:ext cx="10736570" cy="261610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fontAlgn="base">
              <a:spcAft>
                <a:spcPts val="1200"/>
              </a:spcAft>
            </a:pPr>
            <a:r>
              <a:rPr lang="nl-NL" sz="2400" b="0" i="0" dirty="0">
                <a:solidFill>
                  <a:srgbClr val="000000"/>
                </a:solidFill>
                <a:effectLst/>
              </a:rPr>
              <a:t>Na twee jaar heftig conflict tussen Israël en Gaza is er een </a:t>
            </a:r>
            <a:br>
              <a:rPr lang="nl-NL" sz="2400" b="0" i="0" dirty="0">
                <a:solidFill>
                  <a:srgbClr val="000000"/>
                </a:solidFill>
                <a:effectLst/>
              </a:rPr>
            </a:br>
            <a:r>
              <a:rPr lang="nl-NL" sz="2400" b="0" i="0" dirty="0">
                <a:solidFill>
                  <a:srgbClr val="000000"/>
                </a:solidFill>
                <a:effectLst/>
              </a:rPr>
              <a:t>staakt-het-vuren gekomen. Er lijkt daarmee snel toegang te komen </a:t>
            </a:r>
            <a:br>
              <a:rPr lang="nl-NL" sz="2400" b="0" i="0" dirty="0">
                <a:solidFill>
                  <a:srgbClr val="000000"/>
                </a:solidFill>
                <a:effectLst/>
              </a:rPr>
            </a:br>
            <a:r>
              <a:rPr lang="nl-NL" sz="2400" b="0" i="0" dirty="0">
                <a:solidFill>
                  <a:srgbClr val="000000"/>
                </a:solidFill>
                <a:effectLst/>
              </a:rPr>
              <a:t>tot hulp voor de mensen in Gaza. </a:t>
            </a:r>
          </a:p>
          <a:p>
            <a:pPr algn="ctr" fontAlgn="base">
              <a:spcAft>
                <a:spcPts val="1200"/>
              </a:spcAft>
            </a:pPr>
            <a:r>
              <a:rPr lang="nl-NL" sz="2400" b="1" i="0" dirty="0">
                <a:solidFill>
                  <a:srgbClr val="000000"/>
                </a:solidFill>
                <a:effectLst/>
              </a:rPr>
              <a:t>Tearfund staat klaar om te helpen. </a:t>
            </a:r>
          </a:p>
          <a:p>
            <a:pPr algn="ctr" fontAlgn="base">
              <a:spcAft>
                <a:spcPts val="1200"/>
              </a:spcAft>
            </a:pPr>
            <a:r>
              <a:rPr lang="nl-NL" sz="2400" b="0" i="0" dirty="0">
                <a:solidFill>
                  <a:srgbClr val="000000"/>
                </a:solidFill>
                <a:effectLst/>
              </a:rPr>
              <a:t>Dat doen ze wereldwijd voor alle mensen in nood, </a:t>
            </a:r>
            <a:br>
              <a:rPr lang="nl-NL" sz="2400" b="0" i="0" dirty="0">
                <a:solidFill>
                  <a:srgbClr val="000000"/>
                </a:solidFill>
                <a:effectLst/>
              </a:rPr>
            </a:br>
            <a:r>
              <a:rPr lang="nl-NL" sz="2400" b="0" i="0" dirty="0">
                <a:solidFill>
                  <a:srgbClr val="000000"/>
                </a:solidFill>
                <a:effectLst/>
              </a:rPr>
              <a:t>ongeacht ras, geslacht of geloof.</a:t>
            </a:r>
            <a:endParaRPr lang="nl-NL" sz="2400" b="1" i="0" dirty="0">
              <a:solidFill>
                <a:srgbClr val="000000"/>
              </a:solidFill>
              <a:effectLst/>
            </a:endParaRPr>
          </a:p>
        </p:txBody>
      </p:sp>
      <p:pic>
        <p:nvPicPr>
          <p:cNvPr id="5" name="Afbeelding 4" descr="Afbeelding met Lettertype, Graphics, logo, symbool&#10;&#10;Door AI gegenereerde inhoud is mogelijk onjuist.">
            <a:extLst>
              <a:ext uri="{FF2B5EF4-FFF2-40B4-BE49-F238E27FC236}">
                <a16:creationId xmlns:a16="http://schemas.microsoft.com/office/drawing/2014/main" id="{29C11720-296B-6B60-DE63-4E0B8F857A2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72511" y="459296"/>
            <a:ext cx="2318278" cy="7304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911649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46AB61D-7D58-89AD-7460-F94E44318F4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Afbeelding 7" descr="Afbeelding met buitenshuis, hemel, grond, Ruïnes&#10;&#10;Door AI gegenereerde inhoud is mogelijk onjuist.">
            <a:extLst>
              <a:ext uri="{FF2B5EF4-FFF2-40B4-BE49-F238E27FC236}">
                <a16:creationId xmlns:a16="http://schemas.microsoft.com/office/drawing/2014/main" id="{4F4548BF-9602-5352-6365-4694A9595024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239287"/>
            <a:ext cx="12192000" cy="6858000"/>
          </a:xfrm>
          <a:prstGeom prst="rect">
            <a:avLst/>
          </a:prstGeom>
        </p:spPr>
      </p:pic>
      <p:sp>
        <p:nvSpPr>
          <p:cNvPr id="9" name="Rechthoek 8">
            <a:extLst>
              <a:ext uri="{FF2B5EF4-FFF2-40B4-BE49-F238E27FC236}">
                <a16:creationId xmlns:a16="http://schemas.microsoft.com/office/drawing/2014/main" id="{B52144E4-C53C-2E00-FB31-26214C22E2C8}"/>
              </a:ext>
            </a:extLst>
          </p:cNvPr>
          <p:cNvSpPr/>
          <p:nvPr/>
        </p:nvSpPr>
        <p:spPr>
          <a:xfrm>
            <a:off x="-2146" y="3528811"/>
            <a:ext cx="12443138" cy="3367825"/>
          </a:xfrm>
          <a:prstGeom prst="rect">
            <a:avLst/>
          </a:prstGeom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5" name="Afbeelding 4" descr="Afbeelding met Lettertype, Graphics, logo, symbool&#10;&#10;Door AI gegenereerde inhoud is mogelijk onjuist.">
            <a:extLst>
              <a:ext uri="{FF2B5EF4-FFF2-40B4-BE49-F238E27FC236}">
                <a16:creationId xmlns:a16="http://schemas.microsoft.com/office/drawing/2014/main" id="{3D57FDD0-1334-EDCD-7D09-2D209FE9755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72511" y="459296"/>
            <a:ext cx="2318278" cy="730417"/>
          </a:xfrm>
          <a:prstGeom prst="rect">
            <a:avLst/>
          </a:prstGeom>
        </p:spPr>
      </p:pic>
      <p:sp>
        <p:nvSpPr>
          <p:cNvPr id="2" name="Tekstvak 1">
            <a:extLst>
              <a:ext uri="{FF2B5EF4-FFF2-40B4-BE49-F238E27FC236}">
                <a16:creationId xmlns:a16="http://schemas.microsoft.com/office/drawing/2014/main" id="{31CB3CE8-382B-E5EF-4541-E65D6C4720BF}"/>
              </a:ext>
            </a:extLst>
          </p:cNvPr>
          <p:cNvSpPr txBox="1"/>
          <p:nvPr/>
        </p:nvSpPr>
        <p:spPr>
          <a:xfrm>
            <a:off x="1887053" y="4185398"/>
            <a:ext cx="8415748" cy="18158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nl-NL" sz="2800" b="1" dirty="0"/>
              <a:t>Geef een gift, want met uw bijdrage kan </a:t>
            </a:r>
            <a:br>
              <a:rPr lang="nl-NL" sz="2800" b="1" dirty="0"/>
            </a:br>
            <a:r>
              <a:rPr lang="nl-NL" sz="2800" b="1" dirty="0"/>
              <a:t>Tearfund mensen in Gaza direct helpen met schoon drinkwater, voedsel, sanitaire voorzieningen en medische hulp.</a:t>
            </a:r>
          </a:p>
        </p:txBody>
      </p:sp>
    </p:spTree>
    <p:extLst>
      <p:ext uri="{BB962C8B-B14F-4D97-AF65-F5344CB8AC3E}">
        <p14:creationId xmlns:p14="http://schemas.microsoft.com/office/powerpoint/2010/main" val="180803554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C7DC44F-2D16-2933-62AC-D964B5DCA7B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8D47ACE-98F3-126A-1F96-C5BC0224080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230212" y="877405"/>
            <a:ext cx="9144000" cy="2387600"/>
          </a:xfrm>
        </p:spPr>
        <p:txBody>
          <a:bodyPr>
            <a:normAutofit/>
          </a:bodyPr>
          <a:lstStyle/>
          <a:p>
            <a:r>
              <a:rPr lang="nl-NL" sz="7200" dirty="0">
                <a:latin typeface="Gander" panose="03070502040403020204" pitchFamily="66" charset="0"/>
                <a:cs typeface="Gander" panose="03070502040403020204" pitchFamily="66" charset="0"/>
              </a:rPr>
              <a:t>Bedankt voor uw gift</a:t>
            </a:r>
          </a:p>
        </p:txBody>
      </p:sp>
      <p:pic>
        <p:nvPicPr>
          <p:cNvPr id="4" name="Afbeelding 3" descr="Afbeelding met Lettertype, Graphics, logo, symbool&#10;&#10;Door AI gegenereerde inhoud is mogelijk onjuist.">
            <a:extLst>
              <a:ext uri="{FF2B5EF4-FFF2-40B4-BE49-F238E27FC236}">
                <a16:creationId xmlns:a16="http://schemas.microsoft.com/office/drawing/2014/main" id="{C009AB23-53E0-B0BB-B8A0-40FEB918E2C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43073" y="3746920"/>
            <a:ext cx="2318278" cy="730417"/>
          </a:xfrm>
          <a:prstGeom prst="rect">
            <a:avLst/>
          </a:prstGeom>
        </p:spPr>
      </p:pic>
      <p:pic>
        <p:nvPicPr>
          <p:cNvPr id="10" name="Afbeelding 9" descr="Afbeelding met kaart&#10;&#10;Door AI gegenereerde inhoud is mogelijk onjuist.">
            <a:extLst>
              <a:ext uri="{FF2B5EF4-FFF2-40B4-BE49-F238E27FC236}">
                <a16:creationId xmlns:a16="http://schemas.microsoft.com/office/drawing/2014/main" id="{69C3D888-7BAC-3804-A59E-9C888F1041A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386599" y="1824908"/>
            <a:ext cx="10735883" cy="10735883"/>
          </a:xfrm>
          <a:prstGeom prst="rect">
            <a:avLst/>
          </a:prstGeom>
        </p:spPr>
      </p:pic>
      <p:pic>
        <p:nvPicPr>
          <p:cNvPr id="8" name="Afbeelding 7" descr="Afbeelding met schets, kunst&#10;&#10;Door AI gegenereerde inhoud is mogelijk onjuist.">
            <a:extLst>
              <a:ext uri="{FF2B5EF4-FFF2-40B4-BE49-F238E27FC236}">
                <a16:creationId xmlns:a16="http://schemas.microsoft.com/office/drawing/2014/main" id="{06901006-C6E5-C324-7572-8DDC1547ED0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726564" y="2071205"/>
            <a:ext cx="6113707" cy="121437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9499696"/>
      </p:ext>
    </p:extLst>
  </p:cSld>
  <p:clrMapOvr>
    <a:masterClrMapping/>
  </p:clrMapOvr>
</p:sld>
</file>

<file path=ppt/theme/theme1.xml><?xml version="1.0" encoding="utf-8"?>
<a:theme xmlns:a="http://schemas.openxmlformats.org/drawingml/2006/main" name="Plannen 2025">
  <a:themeElements>
    <a:clrScheme name="TF">
      <a:dk1>
        <a:srgbClr val="173145"/>
      </a:dk1>
      <a:lt1>
        <a:srgbClr val="FFFFFF"/>
      </a:lt1>
      <a:dk2>
        <a:srgbClr val="595959"/>
      </a:dk2>
      <a:lt2>
        <a:srgbClr val="EEEEEE"/>
      </a:lt2>
      <a:accent1>
        <a:srgbClr val="FCD500"/>
      </a:accent1>
      <a:accent2>
        <a:srgbClr val="008CAA"/>
      </a:accent2>
      <a:accent3>
        <a:srgbClr val="173145"/>
      </a:accent3>
      <a:accent4>
        <a:srgbClr val="78398E"/>
      </a:accent4>
      <a:accent5>
        <a:srgbClr val="B21F46"/>
      </a:accent5>
      <a:accent6>
        <a:srgbClr val="27AB66"/>
      </a:accent6>
      <a:hlink>
        <a:srgbClr val="008CAA"/>
      </a:hlink>
      <a:folHlink>
        <a:srgbClr val="173145"/>
      </a:folHlink>
    </a:clrScheme>
    <a:fontScheme name="Tearfund fonts">
      <a:majorFont>
        <a:latin typeface="Tearfund Sans"/>
        <a:ea typeface=""/>
        <a:cs typeface=""/>
      </a:majorFont>
      <a:minorFont>
        <a:latin typeface="FS Me"/>
        <a:ea typeface=""/>
        <a:cs typeface=""/>
      </a:minorFont>
    </a:fontScheme>
    <a:fmtScheme name="Kantoorthem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 2013 - 2022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37159357-5ae1-47f5-9891-afc29b7a1b1f">
      <Terms xmlns="http://schemas.microsoft.com/office/infopath/2007/PartnerControls"/>
    </lcf76f155ced4ddcb4097134ff3c332f>
    <TaxCatchAll xmlns="2f3d710f-cd00-40f5-97b2-2722967d534d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4E48D4365548648BF6E55688F073087" ma:contentTypeVersion="23" ma:contentTypeDescription="Een nieuw document maken." ma:contentTypeScope="" ma:versionID="419a9ddd5f7a02406336b2a9a3fd2817">
  <xsd:schema xmlns:xsd="http://www.w3.org/2001/XMLSchema" xmlns:xs="http://www.w3.org/2001/XMLSchema" xmlns:p="http://schemas.microsoft.com/office/2006/metadata/properties" xmlns:ns2="37159357-5ae1-47f5-9891-afc29b7a1b1f" xmlns:ns3="2f3d710f-cd00-40f5-97b2-2722967d534d" targetNamespace="http://schemas.microsoft.com/office/2006/metadata/properties" ma:root="true" ma:fieldsID="601b31effee6ee712e978afe30981530" ns2:_="" ns3:_="">
    <xsd:import namespace="37159357-5ae1-47f5-9891-afc29b7a1b1f"/>
    <xsd:import namespace="2f3d710f-cd00-40f5-97b2-2722967d534d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LengthInSeconds" minOccurs="0"/>
                <xsd:element ref="ns2:MediaServiceLocation" minOccurs="0"/>
                <xsd:element ref="ns3:TaxCatchAll" minOccurs="0"/>
                <xsd:element ref="ns2:lcf76f155ced4ddcb4097134ff3c332f" minOccurs="0"/>
                <xsd:element ref="ns2:MediaServiceObjectDetectorVersions" minOccurs="0"/>
                <xsd:element ref="ns2:MediaServiceSearchProperties" minOccurs="0"/>
                <xsd:element ref="ns2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7159357-5ae1-47f5-9891-afc29b7a1b1f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2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3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4" nillable="true" ma:displayName="Tags" ma:internalName="MediaServiceAutoTags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9" nillable="true" ma:displayName="Length (seconds)" ma:internalName="MediaLengthInSeconds" ma:readOnly="true">
      <xsd:simpleType>
        <xsd:restriction base="dms:Unknown"/>
      </xsd:simpleType>
    </xsd:element>
    <xsd:element name="MediaServiceLocation" ma:index="20" nillable="true" ma:displayName="Location" ma:internalName="MediaServiceLocation" ma:readOnly="true">
      <xsd:simpleType>
        <xsd:restriction base="dms:Text"/>
      </xsd:simpleType>
    </xsd:element>
    <xsd:element name="lcf76f155ced4ddcb4097134ff3c332f" ma:index="23" nillable="true" ma:taxonomy="true" ma:internalName="lcf76f155ced4ddcb4097134ff3c332f" ma:taxonomyFieldName="MediaServiceImageTags" ma:displayName="Afbeeldingtags" ma:readOnly="false" ma:fieldId="{5cf76f15-5ced-4ddc-b409-7134ff3c332f}" ma:taxonomyMulti="true" ma:sspId="5a637578-f24b-41f6-8b87-0e7ae5e697b6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4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BillingMetadata" ma:index="26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f3d710f-cd00-40f5-97b2-2722967d534d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Gedeeld met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Gedeeld met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1" nillable="true" ma:displayName="Taxonomy Catch All Column" ma:hidden="true" ma:list="{8412c1d5-ea01-489d-ba2b-fa19d60c5264}" ma:internalName="TaxCatchAll" ma:showField="CatchAllData" ma:web="2f3d710f-cd00-40f5-97b2-2722967d534d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oudstyp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C08DA45C-3730-4ACA-A548-0F17C3129BE1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06F69969-9C3B-49C9-9994-85D3749877EA}">
  <ds:schemaRefs>
    <ds:schemaRef ds:uri="http://purl.org/dc/terms/"/>
    <ds:schemaRef ds:uri="http://purl.org/dc/dcmitype/"/>
    <ds:schemaRef ds:uri="37159357-5ae1-47f5-9891-afc29b7a1b1f"/>
    <ds:schemaRef ds:uri="http://schemas.microsoft.com/office/2006/metadata/properties"/>
    <ds:schemaRef ds:uri="http://www.w3.org/XML/1998/namespace"/>
    <ds:schemaRef ds:uri="http://schemas.microsoft.com/office/infopath/2007/PartnerControls"/>
    <ds:schemaRef ds:uri="http://purl.org/dc/elements/1.1/"/>
    <ds:schemaRef ds:uri="http://schemas.microsoft.com/office/2006/documentManagement/types"/>
    <ds:schemaRef ds:uri="http://schemas.openxmlformats.org/package/2006/metadata/core-properties"/>
    <ds:schemaRef ds:uri="2f3d710f-cd00-40f5-97b2-2722967d534d"/>
  </ds:schemaRefs>
</ds:datastoreItem>
</file>

<file path=customXml/itemProps3.xml><?xml version="1.0" encoding="utf-8"?>
<ds:datastoreItem xmlns:ds="http://schemas.openxmlformats.org/officeDocument/2006/customXml" ds:itemID="{6D72408D-8361-44E9-A40D-5F256CF55875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37159357-5ae1-47f5-9891-afc29b7a1b1f"/>
    <ds:schemaRef ds:uri="2f3d710f-cd00-40f5-97b2-2722967d534d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Plannen 2025</Template>
  <TotalTime>359</TotalTime>
  <Words>97</Words>
  <Application>Microsoft Office PowerPoint</Application>
  <PresentationFormat>Breedbeeld</PresentationFormat>
  <Paragraphs>7</Paragraphs>
  <Slides>5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4</vt:i4>
      </vt:variant>
      <vt:variant>
        <vt:lpstr>Thema</vt:lpstr>
      </vt:variant>
      <vt:variant>
        <vt:i4>1</vt:i4>
      </vt:variant>
      <vt:variant>
        <vt:lpstr>Diatitels</vt:lpstr>
      </vt:variant>
      <vt:variant>
        <vt:i4>5</vt:i4>
      </vt:variant>
    </vt:vector>
  </HeadingPairs>
  <TitlesOfParts>
    <vt:vector size="10" baseType="lpstr">
      <vt:lpstr>Gander</vt:lpstr>
      <vt:lpstr>FS Me</vt:lpstr>
      <vt:lpstr>Arial</vt:lpstr>
      <vt:lpstr>Tearfund Sans</vt:lpstr>
      <vt:lpstr>Plannen 2025</vt:lpstr>
      <vt:lpstr>Staakt-het-vuren  in Gaza</vt:lpstr>
      <vt:lpstr>PowerPoint-presentatie</vt:lpstr>
      <vt:lpstr>PowerPoint-presentatie</vt:lpstr>
      <vt:lpstr>PowerPoint-presentatie</vt:lpstr>
      <vt:lpstr>Bedankt voor uw gift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Guido Liebregts</dc:creator>
  <cp:lastModifiedBy>Guido Liebregts</cp:lastModifiedBy>
  <cp:revision>1</cp:revision>
  <dcterms:created xsi:type="dcterms:W3CDTF">2025-03-31T08:59:31Z</dcterms:created>
  <dcterms:modified xsi:type="dcterms:W3CDTF">2025-10-10T13:21:50Z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0x01010084E48D4365548648BF6E55688F073087</vt:lpwstr>
  </property>
  <property fmtid="{D5CDD505-2E9C-101B-9397-08002B2CF9AE}" pid="3" name="MediaServiceImageTags">
    <vt:lpwstr/>
  </property>
</Properties>
</file>