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3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A401A6-98E0-34B9-508E-6E59D87FA1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0583786-84E0-51D2-C80F-1AF5CE19A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8119257-442C-F71E-419F-F65020F7E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3441D72-64DF-6178-1B3C-426C164D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35BFC3A-F2AC-8371-AA20-53A7656E9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4275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797002-C182-CEC0-073F-922A024AB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3AFB5A0-E215-C593-F404-9EB798564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68595A3-9E2A-6C03-1852-74943B033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05F323-B753-A906-3427-A14693B2F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00A735-B24F-BB12-DAA9-3CBCBFEF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683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307C990-D7D8-24A8-ECB8-196B87A99C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0BCDAA5-0559-3146-3068-DC4AD6D16F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7341C0E-0BDA-C3F0-B1AE-7A2EA5617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B5A720-2355-3C0E-9381-51201D017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78A52F3-B5E4-B5CB-F498-9DC208DA4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581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3F29DE-C4A0-B942-7B17-0E20E3ABB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21857C-976F-F84F-CCC4-7C235670D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772A67-1537-AC47-D492-FC88F3149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163C50-EB2B-A8D6-14EB-E5254809E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7E45668-0AE6-C2C4-CD04-B801D3D8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4861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6D5790-3E97-5068-B7E2-C16309E87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0ECC9A2-E6B1-5FB9-B249-027931CB0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16B1B63-6D88-613E-66B5-894A30556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581599C-45B3-ED4E-3696-7F99CD4C2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64D4C4C-333E-8BB5-0620-B4548F279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1585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28321C-EAB6-85D2-9D01-5CDC397F9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4A1250-3B12-BC09-045E-97A3E83FC0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49985A1-CC81-96D1-8877-752B0BB0C4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089D56A-D42E-21DA-304E-6A47765B5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4450715-9124-490A-1763-837B0A29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2DB77AD-821D-2CFD-8266-0B13EDED3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675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96BE30-C7A8-3F66-14F8-3A34EC0E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7983BC1-23CA-5162-51F0-4FD186938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4094611-79D4-1785-C10A-B4C2E450F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5481AA0-B9A3-3D45-F6C6-336BD13379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D110499-2F60-54C0-C32D-91029E7C5A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0536528-29BB-A6B3-BB4B-D2A2A6E5E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62B3DFF-5814-8E71-18FD-02A9ABC8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ECB5BC9-7417-49A3-0A76-214D94A26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65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4D7D73-C10C-07AC-E338-5E7017D63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55B0C64-F983-5F5B-7517-14FC8ED82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3461639-BB2A-C514-DCFB-21BAE24C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9C54C4D-D8F7-A629-CEB2-3044204C4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297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AD44EB1-3626-E851-03E2-A5740F0C6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1A25D86-9621-B581-E987-C03DBB40C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B477300-C9CE-B9AB-06BC-6DF390AFD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519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256501-6CB9-5E1B-93D1-0546DD379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165EA5-50FE-B0CD-271E-448046BE9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110F5F4-C064-1317-CECC-362FB84EFC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516AFFC-ECBC-2CCA-A9CD-43BDC734C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B5AE7BE-9F18-FFE1-F6FA-6644BD002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6A24A52-36F2-5BA2-4DCF-20007A63C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923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AE6F92-6BF8-E9DF-F6A2-914395CBE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E17A71C-3CCF-7030-C9B4-4057A5BF44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AF00431-41BB-8288-26DF-6C38BEDC48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21E2462-E371-0BA9-E0E3-CD81FB16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A0C71C6-0D62-D4ED-875E-436A675EE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640BE7D-816B-5891-4677-2DEB9E7EC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104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9E85827-C803-A9C4-E21C-7D5EBE5EB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B9734C-668F-F87C-0ECB-E6F0510B7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41348B1-22F5-2B9A-6EDB-85C8AB7883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900993-C912-4193-88CF-158478E50395}" type="datetimeFigureOut">
              <a:rPr lang="nl-NL" smtClean="0"/>
              <a:t>27-8-2026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7F6A4A-820E-CB87-F10A-BC9653074F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AE28AF0-A507-550B-F53B-DA2A00D1E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F096CA-3FBD-4B4F-BD9F-62F40B9A77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942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AB3EC-C28B-0E02-8428-D725E0FD84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BD7CBCA-F4BB-C4DE-A8F4-5842E337D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E95674-2430-F485-BBF1-97CA1D893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6649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Onno Visser</dc:creator>
  <cp:lastModifiedBy>Onno Visser</cp:lastModifiedBy>
  <cp:revision>1</cp:revision>
  <dcterms:created xsi:type="dcterms:W3CDTF">2026-08-27T13:25:11Z</dcterms:created>
  <dcterms:modified xsi:type="dcterms:W3CDTF">2026-08-27T13:25:54Z</dcterms:modified>
</cp:coreProperties>
</file>