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343" r:id="rId5"/>
    <p:sldId id="345" r:id="rId6"/>
    <p:sldId id="344" r:id="rId7"/>
    <p:sldId id="268" r:id="rId8"/>
    <p:sldId id="342" r:id="rId9"/>
  </p:sldIdLst>
  <p:sldSz cx="9144000" cy="5715000" type="screen16x10"/>
  <p:notesSz cx="6858000" cy="9144000"/>
  <p:defaultTextStyle>
    <a:defPPr>
      <a:defRPr lang="nl-NL"/>
    </a:defPPr>
    <a:lvl1pPr marL="0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02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03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05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07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09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10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212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814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oorbladen" id="{6FD45BD0-3D39-BD48-AAB1-06D8658B79E1}">
          <p14:sldIdLst>
            <p14:sldId id="343"/>
            <p14:sldId id="345"/>
            <p14:sldId id="344"/>
            <p14:sldId id="268"/>
            <p14:sldId id="342"/>
          </p14:sldIdLst>
        </p14:section>
        <p14:section name="Tekst &amp; beeld" id="{39F39611-DD68-E045-841A-9EBA5B996556}">
          <p14:sldIdLst/>
        </p14:section>
        <p14:section name="Schermvullende afbeeldingen" id="{DABDC9AA-55A1-8C43-87E1-3B49DA835E4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CAA"/>
    <a:srgbClr val="54AEED"/>
    <a:srgbClr val="DE085C"/>
    <a:srgbClr val="988B00"/>
    <a:srgbClr val="9E9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426E74-7A57-45EB-B155-CCDBEC61710A}" v="7" dt="2021-08-17T13:05:28.086"/>
    <p1510:client id="{9A904948-C67F-4DF6-A5C1-1021BA8B1A29}" v="67" dt="2021-08-17T13:22:23.566"/>
    <p1510:client id="{BDE259DC-55A1-4AD1-A1EF-5949AB1E8906}" v="1" dt="2021-09-23T09:56:23.692"/>
    <p1510:client id="{EEAA60EA-1D68-4728-888F-8DACBE9532FC}" v="3" dt="2021-09-23T09:54:33.395"/>
    <p1510:client id="{EFBFBD9A-4FED-406B-8C50-5105F9A94500}" v="23" dt="2021-08-18T08:26:54.1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60" y="-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00D7E-770B-424C-B0C2-FE19F0CDA22F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D254B4-7168-394B-A45E-A8B2B75414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0541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02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03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05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07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09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10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212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814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DB3E-B3B2-1841-82FD-6EE70BCC6A8A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B08E-4559-BB4E-A894-0802851FAA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DB3E-B3B2-1841-82FD-6EE70BCC6A8A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B08E-4559-BB4E-A894-0802851FAA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43676" y="304271"/>
            <a:ext cx="1971675" cy="4843198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28651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DB3E-B3B2-1841-82FD-6EE70BCC6A8A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B08E-4559-BB4E-A894-0802851FAA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DB3E-B3B2-1841-82FD-6EE70BCC6A8A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B08E-4559-BB4E-A894-0802851FAA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424783"/>
            <a:ext cx="7886700" cy="2377281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3824554"/>
            <a:ext cx="7886700" cy="125015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DB3E-B3B2-1841-82FD-6EE70BCC6A8A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B08E-4559-BB4E-A894-0802851FAA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DB3E-B3B2-1841-82FD-6EE70BCC6A8A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B08E-4559-BB4E-A894-0802851FAA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1" y="1400969"/>
            <a:ext cx="3887391" cy="68659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1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DB3E-B3B2-1841-82FD-6EE70BCC6A8A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B08E-4559-BB4E-A894-0802851FAA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DB3E-B3B2-1841-82FD-6EE70BCC6A8A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B08E-4559-BB4E-A894-0802851FAA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DB3E-B3B2-1841-82FD-6EE70BCC6A8A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B08E-4559-BB4E-A894-0802851FAA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391" y="822856"/>
            <a:ext cx="4629150" cy="406135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DB3E-B3B2-1841-82FD-6EE70BCC6A8A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B08E-4559-BB4E-A894-0802851FAA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391" y="822856"/>
            <a:ext cx="4629150" cy="406135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DB3E-B3B2-1841-82FD-6EE70BCC6A8A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B08E-4559-BB4E-A894-0802851FAA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28650" y="5296960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1DB3E-B3B2-1841-82FD-6EE70BCC6A8A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028950" y="5296960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457950" y="5296960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9B08E-4559-BB4E-A894-0802851FAA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AA7D89-0929-43F4-8E9B-996064519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A0C58D3-8833-453B-A416-D8C3E8B86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 descr="Afbeelding met kaart&#10;&#10;Automatisch gegenereerde beschrijving">
            <a:extLst>
              <a:ext uri="{FF2B5EF4-FFF2-40B4-BE49-F238E27FC236}">
                <a16:creationId xmlns:a16="http://schemas.microsoft.com/office/drawing/2014/main" id="{06D11742-08C8-408C-89AF-033A504A3F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33"/>
          <a:stretch/>
        </p:blipFill>
        <p:spPr>
          <a:xfrm>
            <a:off x="-1035050" y="0"/>
            <a:ext cx="10179050" cy="57257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7F35B20D-3A96-420D-94E0-F9B787B731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477" y="508651"/>
            <a:ext cx="2084598" cy="656791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F84956BA-3BD8-4BAA-9318-A917B5F09E59}"/>
              </a:ext>
            </a:extLst>
          </p:cNvPr>
          <p:cNvSpPr txBox="1">
            <a:spLocks/>
          </p:cNvSpPr>
          <p:nvPr/>
        </p:nvSpPr>
        <p:spPr>
          <a:xfrm>
            <a:off x="251791" y="1231685"/>
            <a:ext cx="5580620" cy="196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b="1">
                <a:solidFill>
                  <a:srgbClr val="008CAA"/>
                </a:solidFill>
                <a:latin typeface="FS Me" panose="02000506040000020004" pitchFamily="2" charset="0"/>
                <a:ea typeface="Auto 1" charset="0"/>
                <a:cs typeface="Auto 1" charset="0"/>
              </a:rPr>
              <a:t>Collecte voor noodhulp aan Haïti </a:t>
            </a:r>
          </a:p>
        </p:txBody>
      </p:sp>
    </p:spTree>
    <p:extLst>
      <p:ext uri="{BB962C8B-B14F-4D97-AF65-F5344CB8AC3E}">
        <p14:creationId xmlns:p14="http://schemas.microsoft.com/office/powerpoint/2010/main" val="712200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buiten, boom, rots, gebouw&#10;&#10;Automatisch gegenereerde beschrijving">
            <a:extLst>
              <a:ext uri="{FF2B5EF4-FFF2-40B4-BE49-F238E27FC236}">
                <a16:creationId xmlns:a16="http://schemas.microsoft.com/office/drawing/2014/main" id="{51650C22-E926-41D8-B2A3-B2CDBB4CEA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71500"/>
            <a:ext cx="9144000" cy="6858000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455347" y="4445746"/>
            <a:ext cx="8060003" cy="1200329"/>
          </a:xfrm>
          <a:prstGeom prst="rect">
            <a:avLst/>
          </a:prstGeom>
          <a:noFill/>
          <a:effectLst>
            <a:outerShdw blurRad="50800" dist="50800" dir="2700000" algn="tl" rotWithShape="0">
              <a:prstClr val="black">
                <a:alpha val="83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2400" b="1" i="1">
                <a:solidFill>
                  <a:schemeClr val="bg1"/>
                </a:solidFill>
                <a:latin typeface="Auto 1"/>
                <a:ea typeface="Auto 1" charset="0"/>
                <a:cs typeface="Auto 1" charset="0"/>
              </a:rPr>
              <a:t>In Haïti zijn op 14 augustus door een zware aardbeving minstens 1.419 doden gevallen. Meer dan 13.785 huizen zijn verwoest.</a:t>
            </a:r>
            <a:endParaRPr lang="nl-NL" sz="3000">
              <a:solidFill>
                <a:schemeClr val="bg1"/>
              </a:solidFill>
              <a:latin typeface="Auto 1"/>
              <a:ea typeface="Auto 1" charset="0"/>
              <a:cs typeface="Auto 1" charset="0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1EC5AF45-D456-4209-9795-8D65D333E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9820" y="280078"/>
            <a:ext cx="1552230" cy="48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003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 descr="Afbeelding met buiten, grond, transport, militair voertuig&#10;&#10;Automatisch gegenereerde beschrijving">
            <a:extLst>
              <a:ext uri="{FF2B5EF4-FFF2-40B4-BE49-F238E27FC236}">
                <a16:creationId xmlns:a16="http://schemas.microsoft.com/office/drawing/2014/main" id="{FB1B8102-EA87-41F0-AD2A-3F896C3ED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71500"/>
            <a:ext cx="9144000" cy="6858000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455347" y="4784134"/>
            <a:ext cx="7400179" cy="830997"/>
          </a:xfrm>
          <a:prstGeom prst="rect">
            <a:avLst/>
          </a:prstGeom>
          <a:noFill/>
          <a:effectLst>
            <a:outerShdw blurRad="50800" dist="50800" dir="2700000" algn="tl" rotWithShape="0">
              <a:prstClr val="black">
                <a:alpha val="83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nl-NL" sz="2400" b="1" i="1">
                <a:solidFill>
                  <a:schemeClr val="bg1"/>
                </a:solidFill>
                <a:latin typeface="Auto 1" charset="0"/>
                <a:ea typeface="Auto 1" charset="0"/>
                <a:cs typeface="Auto 1" charset="0"/>
              </a:rPr>
              <a:t>Tearfund komt via onze partner en lokale kerken in actie voor de slachtoffers van de aardbeving. </a:t>
            </a:r>
            <a:endParaRPr lang="nl-NL" sz="3000">
              <a:solidFill>
                <a:schemeClr val="bg1"/>
              </a:solidFill>
              <a:latin typeface="Auto 1" charset="0"/>
              <a:ea typeface="Auto 1" charset="0"/>
              <a:cs typeface="Auto 1" charset="0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1EC5AF45-D456-4209-9795-8D65D333E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0852" y="176069"/>
            <a:ext cx="1552230" cy="48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870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buiten, lucht, grond, outdoor-object&#10;&#10;Automatisch gegenereerde beschrijving">
            <a:extLst>
              <a:ext uri="{FF2B5EF4-FFF2-40B4-BE49-F238E27FC236}">
                <a16:creationId xmlns:a16="http://schemas.microsoft.com/office/drawing/2014/main" id="{A7BEAAB4-F035-48C8-B9BC-AA7E75E59D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90500"/>
            <a:ext cx="9144000" cy="6858000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455347" y="4784134"/>
            <a:ext cx="8202878" cy="830997"/>
          </a:xfrm>
          <a:prstGeom prst="rect">
            <a:avLst/>
          </a:prstGeom>
          <a:noFill/>
          <a:effectLst>
            <a:outerShdw blurRad="50800" dist="50800" dir="2700000" algn="tl" rotWithShape="0">
              <a:prstClr val="black">
                <a:alpha val="83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nl-NL" sz="2400" b="1" i="1">
                <a:solidFill>
                  <a:schemeClr val="bg1"/>
                </a:solidFill>
                <a:latin typeface="Auto 1" charset="0"/>
                <a:ea typeface="Auto 1" charset="0"/>
                <a:cs typeface="Auto 1" charset="0"/>
              </a:rPr>
              <a:t>Haïti krijgt ramp op ramp te verduren en is een van de </a:t>
            </a:r>
            <a:br>
              <a:rPr lang="nl-NL" sz="2400" b="1" i="1">
                <a:solidFill>
                  <a:schemeClr val="bg1"/>
                </a:solidFill>
                <a:latin typeface="Auto 1" charset="0"/>
                <a:ea typeface="Auto 1" charset="0"/>
                <a:cs typeface="Auto 1" charset="0"/>
              </a:rPr>
            </a:br>
            <a:r>
              <a:rPr lang="nl-NL" sz="2400" b="1" i="1">
                <a:solidFill>
                  <a:schemeClr val="bg1"/>
                </a:solidFill>
                <a:latin typeface="Auto 1" charset="0"/>
                <a:ea typeface="Auto 1" charset="0"/>
                <a:cs typeface="Auto 1" charset="0"/>
              </a:rPr>
              <a:t>armste landen ter wereld. Uw hulp is daarom hard nodig.</a:t>
            </a:r>
            <a:endParaRPr lang="nl-NL" sz="3000">
              <a:solidFill>
                <a:schemeClr val="bg1"/>
              </a:solidFill>
              <a:latin typeface="Auto 1" charset="0"/>
              <a:ea typeface="Auto 1" charset="0"/>
              <a:cs typeface="Auto 1" charset="0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1EC5AF45-D456-4209-9795-8D65D333E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0852" y="166544"/>
            <a:ext cx="1552230" cy="48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45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AA7D89-0929-43F4-8E9B-996064519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9">
            <a:extLst>
              <a:ext uri="{FF2B5EF4-FFF2-40B4-BE49-F238E27FC236}">
                <a16:creationId xmlns:a16="http://schemas.microsoft.com/office/drawing/2014/main" id="{6F6866AB-E106-4D7D-A6E9-31F47E3A89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9250" y="1521354"/>
            <a:ext cx="3626638" cy="3626115"/>
          </a:xfrm>
        </p:spPr>
      </p:pic>
      <p:pic>
        <p:nvPicPr>
          <p:cNvPr id="4" name="Afbeelding 3" descr="Afbeelding met kaart&#10;&#10;Automatisch gegenereerde beschrijving">
            <a:extLst>
              <a:ext uri="{FF2B5EF4-FFF2-40B4-BE49-F238E27FC236}">
                <a16:creationId xmlns:a16="http://schemas.microsoft.com/office/drawing/2014/main" id="{06D11742-08C8-408C-89AF-033A504A3F6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33"/>
          <a:stretch/>
        </p:blipFill>
        <p:spPr>
          <a:xfrm>
            <a:off x="0" y="-704041"/>
            <a:ext cx="12192000" cy="6858000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F84956BA-3BD8-4BAA-9318-A917B5F09E59}"/>
              </a:ext>
            </a:extLst>
          </p:cNvPr>
          <p:cNvSpPr txBox="1">
            <a:spLocks/>
          </p:cNvSpPr>
          <p:nvPr/>
        </p:nvSpPr>
        <p:spPr>
          <a:xfrm>
            <a:off x="536353" y="713690"/>
            <a:ext cx="6798365" cy="1552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b="1">
                <a:solidFill>
                  <a:srgbClr val="008CAA"/>
                </a:solidFill>
                <a:latin typeface="FS Me" panose="02000506040000020004" pitchFamily="2" charset="0"/>
                <a:ea typeface="Auto 1" charset="0"/>
                <a:cs typeface="Auto 1" charset="0"/>
              </a:rPr>
              <a:t>Geef daarom aan </a:t>
            </a:r>
            <a:br>
              <a:rPr lang="nl-NL" b="1">
                <a:solidFill>
                  <a:srgbClr val="008CAA"/>
                </a:solidFill>
                <a:latin typeface="FS Me" panose="02000506040000020004" pitchFamily="2" charset="0"/>
                <a:ea typeface="Auto 1" charset="0"/>
                <a:cs typeface="Auto 1" charset="0"/>
              </a:rPr>
            </a:br>
            <a:r>
              <a:rPr lang="nl-NL" b="1">
                <a:solidFill>
                  <a:srgbClr val="008CAA"/>
                </a:solidFill>
                <a:latin typeface="FS Me" panose="02000506040000020004" pitchFamily="2" charset="0"/>
                <a:ea typeface="Auto 1" charset="0"/>
                <a:cs typeface="Auto 1" charset="0"/>
              </a:rPr>
              <a:t>de collecte voor Haïti</a:t>
            </a:r>
          </a:p>
        </p:txBody>
      </p:sp>
      <p:sp>
        <p:nvSpPr>
          <p:cNvPr id="7" name="Ondertitel 2">
            <a:extLst>
              <a:ext uri="{FF2B5EF4-FFF2-40B4-BE49-F238E27FC236}">
                <a16:creationId xmlns:a16="http://schemas.microsoft.com/office/drawing/2014/main" id="{681DA5AC-A643-4BEB-A7E6-6988DA84CA36}"/>
              </a:ext>
            </a:extLst>
          </p:cNvPr>
          <p:cNvSpPr txBox="1">
            <a:spLocks/>
          </p:cNvSpPr>
          <p:nvPr/>
        </p:nvSpPr>
        <p:spPr>
          <a:xfrm>
            <a:off x="415364" y="3342087"/>
            <a:ext cx="4880536" cy="1296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1800" b="1">
                <a:solidFill>
                  <a:schemeClr val="tx1">
                    <a:lumMod val="75000"/>
                    <a:lumOff val="25000"/>
                  </a:schemeClr>
                </a:solidFill>
                <a:latin typeface="FS Me" panose="02000506040000020004" pitchFamily="2" charset="0"/>
                <a:ea typeface="Auto 1" charset="0"/>
                <a:cs typeface="Auto 1" charset="0"/>
              </a:rPr>
              <a:t>Overmaken kan ook</a:t>
            </a:r>
            <a:endParaRPr lang="nl-NL" sz="1800" i="1">
              <a:solidFill>
                <a:schemeClr val="tx1">
                  <a:lumMod val="75000"/>
                  <a:lumOff val="25000"/>
                </a:schemeClr>
              </a:solidFill>
              <a:latin typeface="FS Me" panose="02000506040000020004" pitchFamily="2" charset="0"/>
              <a:ea typeface="Auto 1" charset="0"/>
              <a:cs typeface="Auto 1" charset="0"/>
            </a:endParaRPr>
          </a:p>
        </p:txBody>
      </p:sp>
      <p:sp>
        <p:nvSpPr>
          <p:cNvPr id="8" name="Ondertitel 2">
            <a:extLst>
              <a:ext uri="{FF2B5EF4-FFF2-40B4-BE49-F238E27FC236}">
                <a16:creationId xmlns:a16="http://schemas.microsoft.com/office/drawing/2014/main" id="{6A670E65-AE63-41E7-A185-6E3CF5C719BD}"/>
              </a:ext>
            </a:extLst>
          </p:cNvPr>
          <p:cNvSpPr txBox="1">
            <a:spLocks/>
          </p:cNvSpPr>
          <p:nvPr/>
        </p:nvSpPr>
        <p:spPr>
          <a:xfrm>
            <a:off x="301015" y="3713926"/>
            <a:ext cx="5080610" cy="16980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err="1">
                <a:latin typeface="FS Me"/>
                <a:ea typeface="Auto 1" charset="0"/>
                <a:cs typeface="Auto 1" charset="0"/>
              </a:rPr>
              <a:t>Tearfund</a:t>
            </a:r>
            <a:r>
              <a:rPr lang="nl-NL">
                <a:latin typeface="FS Me"/>
                <a:ea typeface="Auto 1" charset="0"/>
                <a:cs typeface="Auto 1" charset="0"/>
              </a:rPr>
              <a:t> bankrekening: </a:t>
            </a:r>
            <a:br>
              <a:rPr lang="nl-NL">
                <a:latin typeface="FS Me" panose="02000506040000020004" pitchFamily="2" charset="0"/>
                <a:ea typeface="Auto 1" charset="0"/>
                <a:cs typeface="Auto 1" charset="0"/>
              </a:rPr>
            </a:br>
            <a:br>
              <a:rPr lang="nl-NL">
                <a:latin typeface="FS Me" panose="02000506040000020004" pitchFamily="2" charset="0"/>
                <a:ea typeface="Auto 1" charset="0"/>
                <a:cs typeface="Auto 1" charset="0"/>
              </a:rPr>
            </a:br>
            <a:r>
              <a:rPr lang="nl-NL">
                <a:latin typeface="FS Me"/>
                <a:ea typeface="Auto 1" charset="0"/>
                <a:cs typeface="Auto 1" charset="0"/>
              </a:rPr>
              <a:t>NL32 ABNA 0501 0303 01</a:t>
            </a:r>
          </a:p>
          <a:p>
            <a:r>
              <a:rPr lang="nl-NL">
                <a:latin typeface="FS Me"/>
                <a:ea typeface="Auto 1" charset="0"/>
                <a:cs typeface="Auto 1" charset="0"/>
              </a:rPr>
              <a:t>o.v.v. Noodhulp Haïti</a:t>
            </a:r>
          </a:p>
          <a:p>
            <a:endParaRPr lang="nl-NL" i="1">
              <a:latin typeface="FS Me" panose="02000506040000020004" pitchFamily="2" charset="0"/>
              <a:ea typeface="Auto 1" charset="0"/>
              <a:cs typeface="Auto 1" charset="0"/>
            </a:endParaRPr>
          </a:p>
          <a:p>
            <a:r>
              <a:rPr lang="nl-NL" b="1">
                <a:solidFill>
                  <a:srgbClr val="008CAA"/>
                </a:solidFill>
                <a:latin typeface="FS Me"/>
                <a:ea typeface="Auto 1" charset="0"/>
                <a:cs typeface="Auto 1" charset="0"/>
              </a:rPr>
              <a:t>www.Tearfund.nl/collecte</a:t>
            </a:r>
            <a:endParaRPr lang="nl-NL" b="1">
              <a:solidFill>
                <a:srgbClr val="008CAA"/>
              </a:solidFill>
              <a:latin typeface="FS Me" panose="02000506040000020004" pitchFamily="2" charset="0"/>
              <a:ea typeface="Auto 1" charset="0"/>
              <a:cs typeface="Auto 1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E736270C-0C0E-4BE1-BC2D-6F28CBDB56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477" y="508651"/>
            <a:ext cx="2084598" cy="656791"/>
          </a:xfrm>
          <a:prstGeom prst="rect">
            <a:avLst/>
          </a:prstGeom>
        </p:spPr>
      </p:pic>
      <p:pic>
        <p:nvPicPr>
          <p:cNvPr id="3" name="Afbeelding 10">
            <a:extLst>
              <a:ext uri="{FF2B5EF4-FFF2-40B4-BE49-F238E27FC236}">
                <a16:creationId xmlns:a16="http://schemas.microsoft.com/office/drawing/2014/main" id="{DAD06C33-89E5-4D68-B4D8-B8DAB25F79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3088" y="2409940"/>
            <a:ext cx="2743596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28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ar - PPT2017" id="{50D23801-B227-8F48-8575-63CE58D33306}" vid="{617FB6A8-9432-FE42-AF71-4D6640E21BA9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03D8134CCDA044ACA4FB474F2D3529" ma:contentTypeVersion="13" ma:contentTypeDescription="Een nieuw document maken." ma:contentTypeScope="" ma:versionID="9be855f8c56e483c5772990739a3f1a4">
  <xsd:schema xmlns:xsd="http://www.w3.org/2001/XMLSchema" xmlns:xs="http://www.w3.org/2001/XMLSchema" xmlns:p="http://schemas.microsoft.com/office/2006/metadata/properties" xmlns:ns2="35ef0418-d46a-4eb5-ae96-0da23ffb1423" xmlns:ns3="638efb0d-1599-4b1c-a7ad-934c8537e0b1" targetNamespace="http://schemas.microsoft.com/office/2006/metadata/properties" ma:root="true" ma:fieldsID="f5f394629b15511c7ba8ef3919549298" ns2:_="" ns3:_="">
    <xsd:import namespace="35ef0418-d46a-4eb5-ae96-0da23ffb1423"/>
    <xsd:import namespace="638efb0d-1599-4b1c-a7ad-934c8537e0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f0418-d46a-4eb5-ae96-0da23ffb14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8efb0d-1599-4b1c-a7ad-934c8537e0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8EA69F-8A8E-407D-9647-5494812131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A5D8B4-32CF-4ECB-9E77-EE68235EEAF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114F6B3-6566-44C5-9F54-6684AD5B9297}">
  <ds:schemaRefs>
    <ds:schemaRef ds:uri="35ef0418-d46a-4eb5-ae96-0da23ffb1423"/>
    <ds:schemaRef ds:uri="638efb0d-1599-4b1c-a7ad-934c8537e0b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Tear - PPT2017-2 Sjabloon 16x10</Template>
  <TotalTime>0</TotalTime>
  <Words>105</Words>
  <Application>Microsoft Office PowerPoint</Application>
  <PresentationFormat>Diavoorstelling (16:10)</PresentationFormat>
  <Paragraphs>10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1" baseType="lpstr">
      <vt:lpstr>Arial</vt:lpstr>
      <vt:lpstr>Auto 1</vt:lpstr>
      <vt:lpstr>Calibri</vt:lpstr>
      <vt:lpstr>Calibri Light</vt:lpstr>
      <vt:lpstr>FS Me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Collecte</dc:title>
  <dc:creator>Frank van der Velde</dc:creator>
  <cp:lastModifiedBy>Christel Stelpstra</cp:lastModifiedBy>
  <cp:revision>2</cp:revision>
  <dcterms:created xsi:type="dcterms:W3CDTF">2017-07-24T14:54:15Z</dcterms:created>
  <dcterms:modified xsi:type="dcterms:W3CDTF">2021-09-28T13:06:27Z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0x010100C203D8134CCDA044ACA4FB474F2D3529</vt:lpwstr>
  </property>
</Properties>
</file>