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343" r:id="rId5"/>
    <p:sldId id="269" r:id="rId6"/>
    <p:sldId id="344" r:id="rId7"/>
    <p:sldId id="345" r:id="rId8"/>
    <p:sldId id="342" r:id="rId9"/>
  </p:sldIdLst>
  <p:sldSz cx="9144000" cy="5715000" type="screen16x10"/>
  <p:notesSz cx="6858000" cy="9144000"/>
  <p:defaultTextStyle>
    <a:defPPr>
      <a:defRPr lang="nl-NL"/>
    </a:defPPr>
    <a:lvl1pPr marL="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orbladen" id="{6FD45BD0-3D39-BD48-AAB1-06D8658B79E1}">
          <p14:sldIdLst>
            <p14:sldId id="343"/>
            <p14:sldId id="269"/>
            <p14:sldId id="344"/>
            <p14:sldId id="345"/>
            <p14:sldId id="342"/>
          </p14:sldIdLst>
        </p14:section>
        <p14:section name="Tekst &amp; beeld" id="{39F39611-DD68-E045-841A-9EBA5B996556}">
          <p14:sldIdLst/>
        </p14:section>
        <p14:section name="Schermvullende afbeeldingen" id="{DABDC9AA-55A1-8C43-87E1-3B49DA835E4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AA"/>
    <a:srgbClr val="54AEED"/>
    <a:srgbClr val="DE085C"/>
    <a:srgbClr val="988B00"/>
    <a:srgbClr val="9E9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88"/>
    <p:restoredTop sz="94633"/>
  </p:normalViewPr>
  <p:slideViewPr>
    <p:cSldViewPr snapToGrid="0" snapToObjects="1">
      <p:cViewPr varScale="1">
        <p:scale>
          <a:sx n="144" d="100"/>
          <a:sy n="14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00D7E-770B-424C-B0C2-FE19F0CDA22F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254B4-7168-394B-A45E-A8B2B7541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54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DB3E-B3B2-1841-82FD-6EE70BCC6A8A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5DAB405F-EF81-44FA-B6EC-A2CF0CBC8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6645" y="-591534"/>
            <a:ext cx="10040645" cy="6624010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35B20D-3A96-420D-94E0-F9B787B73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38" y="4603125"/>
            <a:ext cx="2084598" cy="65679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B2126CE-B7FA-4134-A2FD-0901BB20D177}"/>
              </a:ext>
            </a:extLst>
          </p:cNvPr>
          <p:cNvSpPr txBox="1">
            <a:spLocks/>
          </p:cNvSpPr>
          <p:nvPr/>
        </p:nvSpPr>
        <p:spPr>
          <a:xfrm>
            <a:off x="406338" y="2514728"/>
            <a:ext cx="5769068" cy="3626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20000"/>
                    </a:schemeClr>
                  </a:glow>
                </a:effectLst>
                <a:latin typeface="FS Me" panose="02000506040000020004" pitchFamily="2" charset="0"/>
                <a:ea typeface="Auto 1" charset="0"/>
                <a:cs typeface="Auto 1" charset="0"/>
              </a:rPr>
              <a:t>De wereld snakt naar adem </a:t>
            </a:r>
          </a:p>
          <a:p>
            <a:r>
              <a:rPr lang="nl-NL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20000"/>
                    </a:schemeClr>
                  </a:glow>
                </a:effectLst>
                <a:latin typeface="FS Me" panose="02000506040000020004" pitchFamily="2" charset="0"/>
                <a:ea typeface="Auto 1" charset="0"/>
                <a:cs typeface="Auto 1" charset="0"/>
              </a:rPr>
              <a:t>Geef nu!</a:t>
            </a:r>
          </a:p>
        </p:txBody>
      </p:sp>
    </p:spTree>
    <p:extLst>
      <p:ext uri="{BB962C8B-B14F-4D97-AF65-F5344CB8AC3E}">
        <p14:creationId xmlns:p14="http://schemas.microsoft.com/office/powerpoint/2010/main" val="71220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2EA76F8-4476-42AC-B12F-AB488C719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6945" y="0"/>
            <a:ext cx="12080488" cy="5715000"/>
          </a:xfrm>
          <a:prstGeom prst="rect">
            <a:avLst/>
          </a:prstGeom>
        </p:spPr>
      </p:pic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C8B67FB-688A-FB49-9BDB-364FF19C7851}"/>
              </a:ext>
            </a:extLst>
          </p:cNvPr>
          <p:cNvSpPr/>
          <p:nvPr/>
        </p:nvSpPr>
        <p:spPr>
          <a:xfrm>
            <a:off x="165396" y="4546395"/>
            <a:ext cx="7220142" cy="878248"/>
          </a:xfrm>
          <a:prstGeom prst="roundRect">
            <a:avLst>
              <a:gd name="adj" fmla="val 11588"/>
            </a:avLst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D8EA6FC-587F-104A-936F-2BD4DAAB9C53}"/>
              </a:ext>
            </a:extLst>
          </p:cNvPr>
          <p:cNvSpPr txBox="1"/>
          <p:nvPr/>
        </p:nvSpPr>
        <p:spPr>
          <a:xfrm>
            <a:off x="165396" y="4550671"/>
            <a:ext cx="7487396" cy="830997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3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/>
                </a:solidFill>
                <a:latin typeface="FS Me" panose="02000506040000020004" pitchFamily="2" charset="0"/>
                <a:ea typeface="Auto 1" charset="0"/>
                <a:cs typeface="Auto 1" charset="0"/>
              </a:rPr>
              <a:t>We maken ons grote zorgen over de situatie in India. </a:t>
            </a:r>
            <a:br>
              <a:rPr lang="nl-NL" sz="2400" i="1" dirty="0">
                <a:solidFill>
                  <a:schemeClr val="bg1"/>
                </a:solidFill>
                <a:latin typeface="FS Me" panose="02000506040000020004" pitchFamily="2" charset="0"/>
                <a:ea typeface="Auto 1" charset="0"/>
                <a:cs typeface="Auto 1" charset="0"/>
              </a:rPr>
            </a:br>
            <a:r>
              <a:rPr lang="nl-NL" sz="2400" i="1" dirty="0">
                <a:solidFill>
                  <a:schemeClr val="bg1"/>
                </a:solidFill>
                <a:latin typeface="FS Me" panose="02000506040000020004" pitchFamily="2" charset="0"/>
                <a:ea typeface="Auto 1" charset="0"/>
                <a:cs typeface="Auto 1" charset="0"/>
              </a:rPr>
              <a:t>De ziekenhuizen zijn overvol met corona patiënten.</a:t>
            </a:r>
            <a:endParaRPr lang="nl-NL" sz="2800" dirty="0">
              <a:solidFill>
                <a:schemeClr val="bg1"/>
              </a:solidFill>
              <a:latin typeface="FS Me" panose="02000506040000020004" pitchFamily="2" charset="0"/>
              <a:ea typeface="Auto 1" charset="0"/>
              <a:cs typeface="Auto 1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E2D013-2C3B-46D8-895B-4F8B2EFB9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479" y="4919730"/>
            <a:ext cx="1224613" cy="3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2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loer, portiek, meubels&#10;&#10;Automatisch gegenereerde beschrijving">
            <a:extLst>
              <a:ext uri="{FF2B5EF4-FFF2-40B4-BE49-F238E27FC236}">
                <a16:creationId xmlns:a16="http://schemas.microsoft.com/office/drawing/2014/main" id="{6D5DAED8-D66C-461C-BA87-D0A6EFBA3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</p:spPr>
      </p:pic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50D85A75-6C23-174C-A607-971C877A6656}"/>
              </a:ext>
            </a:extLst>
          </p:cNvPr>
          <p:cNvSpPr/>
          <p:nvPr/>
        </p:nvSpPr>
        <p:spPr>
          <a:xfrm>
            <a:off x="165395" y="4546395"/>
            <a:ext cx="7344175" cy="878248"/>
          </a:xfrm>
          <a:prstGeom prst="roundRect">
            <a:avLst>
              <a:gd name="adj" fmla="val 11588"/>
            </a:avLst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5FC0F39-6780-BB41-92C9-9F054C9E02D8}"/>
              </a:ext>
            </a:extLst>
          </p:cNvPr>
          <p:cNvSpPr txBox="1"/>
          <p:nvPr/>
        </p:nvSpPr>
        <p:spPr>
          <a:xfrm>
            <a:off x="165395" y="4546395"/>
            <a:ext cx="8519856" cy="80021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3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300" i="1" dirty="0">
                <a:solidFill>
                  <a:schemeClr val="bg1"/>
                </a:solidFill>
                <a:latin typeface="FS Me" panose="02000506040000020004" pitchFamily="2" charset="0"/>
                <a:ea typeface="Auto 1" charset="0"/>
                <a:cs typeface="Auto 1" charset="0"/>
              </a:rPr>
              <a:t>Dit ziekenhuis heeft maar drie beademingsapparaten. </a:t>
            </a:r>
            <a:endParaRPr lang="nl-NL" sz="2300" dirty="0">
              <a:solidFill>
                <a:schemeClr val="bg1"/>
              </a:solidFill>
              <a:latin typeface="FS Me" panose="02000506040000020004" pitchFamily="2" charset="0"/>
              <a:ea typeface="Auto 1" charset="0"/>
              <a:cs typeface="Auto 1" charset="0"/>
            </a:endParaRPr>
          </a:p>
          <a:p>
            <a:r>
              <a:rPr lang="nl-NL" sz="2300" i="1" dirty="0">
                <a:solidFill>
                  <a:schemeClr val="bg1"/>
                </a:solidFill>
                <a:latin typeface="FS Me" panose="02000506040000020004" pitchFamily="2" charset="0"/>
                <a:ea typeface="Auto 1" charset="0"/>
                <a:cs typeface="Auto 1" charset="0"/>
              </a:rPr>
              <a:t>Voor veel patiënten is dus geen goede zorg beschikbaar.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31A7F73-55D9-45CA-AD73-829607C93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479" y="4919730"/>
            <a:ext cx="1224613" cy="3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binnen, vasthouden, hand&#10;&#10;Automatisch gegenereerde beschrijving">
            <a:extLst>
              <a:ext uri="{FF2B5EF4-FFF2-40B4-BE49-F238E27FC236}">
                <a16:creationId xmlns:a16="http://schemas.microsoft.com/office/drawing/2014/main" id="{6BCA14DA-7656-034F-B065-CD4B34B8E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0" y="0"/>
            <a:ext cx="10160000" cy="5715000"/>
          </a:xfrm>
          <a:prstGeom prst="rect">
            <a:avLst/>
          </a:prstGeom>
        </p:spPr>
      </p:pic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AD1D20C2-E577-284E-93FA-CED8DCB66B4A}"/>
              </a:ext>
            </a:extLst>
          </p:cNvPr>
          <p:cNvSpPr/>
          <p:nvPr/>
        </p:nvSpPr>
        <p:spPr>
          <a:xfrm>
            <a:off x="165396" y="4176318"/>
            <a:ext cx="7584702" cy="1270627"/>
          </a:xfrm>
          <a:prstGeom prst="roundRect">
            <a:avLst>
              <a:gd name="adj" fmla="val 11588"/>
            </a:avLst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491BC9C-64AC-D34D-91A3-4AB14D172828}"/>
              </a:ext>
            </a:extLst>
          </p:cNvPr>
          <p:cNvSpPr txBox="1"/>
          <p:nvPr/>
        </p:nvSpPr>
        <p:spPr>
          <a:xfrm>
            <a:off x="165396" y="4176318"/>
            <a:ext cx="7487396" cy="1246495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3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/>
                </a:solidFill>
                <a:latin typeface="FS Me" panose="02000506040000020004" pitchFamily="2" charset="0"/>
                <a:ea typeface="Auto 1" charset="0"/>
                <a:cs typeface="Auto 1" charset="0"/>
              </a:rPr>
              <a:t>Met uw hulp kunnen we medische zorg verlenen en mensen voorlichting geven in India en in veel andere zwaar getroffen landen.</a:t>
            </a:r>
            <a:endParaRPr lang="nl-NL" sz="2400" dirty="0">
              <a:solidFill>
                <a:schemeClr val="bg1"/>
              </a:solidFill>
              <a:latin typeface="FS Me" panose="02000506040000020004" pitchFamily="2" charset="0"/>
              <a:ea typeface="Auto 1" charset="0"/>
              <a:cs typeface="Auto 1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B000EE-39C1-48FE-95FC-1DE64028C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479" y="4919730"/>
            <a:ext cx="1224613" cy="3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9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A7D89-0929-43F4-8E9B-99606451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0C58D3-8833-453B-A416-D8C3E8B86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06D11742-08C8-408C-89AF-033A504A3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3"/>
          <a:stretch/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84956BA-3BD8-4BAA-9318-A917B5F09E59}"/>
              </a:ext>
            </a:extLst>
          </p:cNvPr>
          <p:cNvSpPr txBox="1">
            <a:spLocks/>
          </p:cNvSpPr>
          <p:nvPr/>
        </p:nvSpPr>
        <p:spPr>
          <a:xfrm>
            <a:off x="1172817" y="450663"/>
            <a:ext cx="6798365" cy="155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latin typeface="FS Me" panose="02000506040000020004" pitchFamily="2" charset="0"/>
                <a:ea typeface="Auto 1" charset="0"/>
                <a:cs typeface="Auto 1" charset="0"/>
              </a:rPr>
              <a:t>Geef voor het Corona Noodhulpfonds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681DA5AC-A643-4BEB-A7E6-6988DA84CA36}"/>
              </a:ext>
            </a:extLst>
          </p:cNvPr>
          <p:cNvSpPr txBox="1">
            <a:spLocks/>
          </p:cNvSpPr>
          <p:nvPr/>
        </p:nvSpPr>
        <p:spPr>
          <a:xfrm>
            <a:off x="2864298" y="2240566"/>
            <a:ext cx="6798154" cy="129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S Me" panose="02000506040000020004" pitchFamily="2" charset="0"/>
                <a:ea typeface="Auto 1" charset="0"/>
                <a:cs typeface="Auto 1" charset="0"/>
              </a:rPr>
              <a:t>Overmaken kan ook:</a:t>
            </a:r>
            <a:endParaRPr lang="nl-NL" sz="1800" i="1" dirty="0">
              <a:solidFill>
                <a:schemeClr val="tx1">
                  <a:lumMod val="75000"/>
                  <a:lumOff val="25000"/>
                </a:schemeClr>
              </a:solidFill>
              <a:latin typeface="FS Me" panose="02000506040000020004" pitchFamily="2" charset="0"/>
              <a:ea typeface="Auto 1" charset="0"/>
              <a:cs typeface="Auto 1" charset="0"/>
            </a:endParaRP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6A670E65-AE63-41E7-A185-6E3CF5C719BD}"/>
              </a:ext>
            </a:extLst>
          </p:cNvPr>
          <p:cNvSpPr txBox="1">
            <a:spLocks/>
          </p:cNvSpPr>
          <p:nvPr/>
        </p:nvSpPr>
        <p:spPr>
          <a:xfrm>
            <a:off x="2652976" y="2621907"/>
            <a:ext cx="7027062" cy="8586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FS Me" panose="02000506040000020004" pitchFamily="2" charset="0"/>
                <a:ea typeface="Auto 1" charset="0"/>
                <a:cs typeface="Auto 1" charset="0"/>
              </a:rPr>
              <a:t>NL32 ABNA 0501 0303 01</a:t>
            </a:r>
          </a:p>
          <a:p>
            <a:r>
              <a:rPr lang="nl-NL" dirty="0">
                <a:latin typeface="FS Me" panose="02000506040000020004" pitchFamily="2" charset="0"/>
                <a:ea typeface="Auto 1" charset="0"/>
                <a:cs typeface="Auto 1" charset="0"/>
              </a:rPr>
              <a:t>(t.n.v. Tearfund)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1493E3BE-C7F4-472D-99B8-ACFCCCD76E23}"/>
              </a:ext>
            </a:extLst>
          </p:cNvPr>
          <p:cNvSpPr/>
          <p:nvPr/>
        </p:nvSpPr>
        <p:spPr>
          <a:xfrm>
            <a:off x="1807452" y="2091882"/>
            <a:ext cx="2034633" cy="19167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4A0D1F5-43A7-4CC2-A3F2-48F7F5AD4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42" y="2209117"/>
            <a:ext cx="1690548" cy="169054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A7B5A2-1914-491A-8F69-F0E0520786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933"/>
          <a:stretch/>
        </p:blipFill>
        <p:spPr>
          <a:xfrm>
            <a:off x="0" y="5014762"/>
            <a:ext cx="9144000" cy="599675"/>
          </a:xfrm>
          <a:prstGeom prst="rect">
            <a:avLst/>
          </a:prstGeom>
        </p:spPr>
      </p:pic>
      <p:sp>
        <p:nvSpPr>
          <p:cNvPr id="14" name="Ondertitel 2">
            <a:extLst>
              <a:ext uri="{FF2B5EF4-FFF2-40B4-BE49-F238E27FC236}">
                <a16:creationId xmlns:a16="http://schemas.microsoft.com/office/drawing/2014/main" id="{454FFC0B-C428-4B73-A8D5-E844DF6BA22B}"/>
              </a:ext>
            </a:extLst>
          </p:cNvPr>
          <p:cNvSpPr txBox="1">
            <a:spLocks/>
          </p:cNvSpPr>
          <p:nvPr/>
        </p:nvSpPr>
        <p:spPr>
          <a:xfrm>
            <a:off x="-197200" y="4664844"/>
            <a:ext cx="7027062" cy="77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>
                <a:latin typeface="FS Me" panose="02000506040000020004" pitchFamily="2" charset="0"/>
                <a:ea typeface="Auto 1" charset="0"/>
                <a:cs typeface="Auto 1" charset="0"/>
              </a:rPr>
              <a:t>Tearfund is onderdeel van het Christelijk Noodhulpcluster:</a:t>
            </a:r>
          </a:p>
        </p:txBody>
      </p:sp>
    </p:spTree>
    <p:extLst>
      <p:ext uri="{BB962C8B-B14F-4D97-AF65-F5344CB8AC3E}">
        <p14:creationId xmlns:p14="http://schemas.microsoft.com/office/powerpoint/2010/main" val="323928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r - PPT2017" id="{50D23801-B227-8F48-8575-63CE58D33306}" vid="{617FB6A8-9432-FE42-AF71-4D6640E21BA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3D8134CCDA044ACA4FB474F2D3529" ma:contentTypeVersion="12" ma:contentTypeDescription="Een nieuw document maken." ma:contentTypeScope="" ma:versionID="7cd6ec992a32638d40de576b7ce52871">
  <xsd:schema xmlns:xsd="http://www.w3.org/2001/XMLSchema" xmlns:xs="http://www.w3.org/2001/XMLSchema" xmlns:p="http://schemas.microsoft.com/office/2006/metadata/properties" xmlns:ns2="35ef0418-d46a-4eb5-ae96-0da23ffb1423" xmlns:ns3="638efb0d-1599-4b1c-a7ad-934c8537e0b1" targetNamespace="http://schemas.microsoft.com/office/2006/metadata/properties" ma:root="true" ma:fieldsID="e7db0a7f1c23f150a000c5b2845c569d" ns2:_="" ns3:_="">
    <xsd:import namespace="35ef0418-d46a-4eb5-ae96-0da23ffb1423"/>
    <xsd:import namespace="638efb0d-1599-4b1c-a7ad-934c8537e0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f0418-d46a-4eb5-ae96-0da23ffb1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fb0d-1599-4b1c-a7ad-934c8537e0b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93C462-BB6F-475E-A12A-4757299E4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ef0418-d46a-4eb5-ae96-0da23ffb1423"/>
    <ds:schemaRef ds:uri="638efb0d-1599-4b1c-a7ad-934c8537e0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169AB5-002E-485D-AF2A-C17C49B21E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4B1EC-3472-41F2-B90D-0F4A5618391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Tear - PPT2017-2 Sjabloon 16x10</Template>
  <TotalTime>151</TotalTime>
  <Words>98</Words>
  <Application>Microsoft Office PowerPoint</Application>
  <PresentationFormat>Diavoorstelling (16:10)</PresentationFormat>
  <Paragraphs>11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FS Me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Collecte</dc:title>
  <dc:creator>Frank van der Velde</dc:creator>
  <cp:lastModifiedBy>Harry van Wieren</cp:lastModifiedBy>
  <cp:revision>16</cp:revision>
  <dcterms:created xsi:type="dcterms:W3CDTF">2017-07-24T14:54:15Z</dcterms:created>
  <dcterms:modified xsi:type="dcterms:W3CDTF">2021-05-12T14:29:57Z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0x010100C203D8134CCDA044ACA4FB474F2D3529</vt:lpwstr>
  </property>
</Properties>
</file>