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9"/>
  </p:notesMasterIdLst>
  <p:sldIdLst>
    <p:sldId id="353" r:id="rId5"/>
    <p:sldId id="354" r:id="rId6"/>
    <p:sldId id="358" r:id="rId7"/>
    <p:sldId id="35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S Me" panose="0200050604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40174-9E4A-4EF8-A4A2-52B65B7D6C0B}" v="113" dt="2022-03-03T11:28:2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Schrijver" userId="bb951141-fc82-4eac-a1ef-cc1d8024f487" providerId="ADAL" clId="{9C440174-9E4A-4EF8-A4A2-52B65B7D6C0B}"/>
    <pc:docChg chg="undo custSel addSld delSld modSld sldOrd">
      <pc:chgData name="Henry Schrijver" userId="bb951141-fc82-4eac-a1ef-cc1d8024f487" providerId="ADAL" clId="{9C440174-9E4A-4EF8-A4A2-52B65B7D6C0B}" dt="2022-03-03T11:31:35.219" v="3262" actId="14100"/>
      <pc:docMkLst>
        <pc:docMk/>
      </pc:docMkLst>
      <pc:sldChg chg="addSp delSp modSp mod ord">
        <pc:chgData name="Henry Schrijver" userId="bb951141-fc82-4eac-a1ef-cc1d8024f487" providerId="ADAL" clId="{9C440174-9E4A-4EF8-A4A2-52B65B7D6C0B}" dt="2022-03-03T11:27:59.094" v="3158" actId="14100"/>
        <pc:sldMkLst>
          <pc:docMk/>
          <pc:sldMk cId="3117209716" sldId="354"/>
        </pc:sldMkLst>
        <pc:spChg chg="mod">
          <ac:chgData name="Henry Schrijver" userId="bb951141-fc82-4eac-a1ef-cc1d8024f487" providerId="ADAL" clId="{9C440174-9E4A-4EF8-A4A2-52B65B7D6C0B}" dt="2022-03-03T10:50:28.588" v="1620" actId="20577"/>
          <ac:spMkLst>
            <pc:docMk/>
            <pc:sldMk cId="3117209716" sldId="354"/>
            <ac:spMk id="6" creationId="{BECDDB22-23A8-4CC3-92CC-207F5AFF0FF8}"/>
          </ac:spMkLst>
        </pc:spChg>
        <pc:spChg chg="del mod">
          <ac:chgData name="Henry Schrijver" userId="bb951141-fc82-4eac-a1ef-cc1d8024f487" providerId="ADAL" clId="{9C440174-9E4A-4EF8-A4A2-52B65B7D6C0B}" dt="2022-03-03T10:50:57.693" v="1621" actId="478"/>
          <ac:spMkLst>
            <pc:docMk/>
            <pc:sldMk cId="3117209716" sldId="354"/>
            <ac:spMk id="8" creationId="{CDDF40EE-EB1C-4923-971B-4D6E077DB507}"/>
          </ac:spMkLst>
        </pc:spChg>
        <pc:spChg chg="mod">
          <ac:chgData name="Henry Schrijver" userId="bb951141-fc82-4eac-a1ef-cc1d8024f487" providerId="ADAL" clId="{9C440174-9E4A-4EF8-A4A2-52B65B7D6C0B}" dt="2022-03-03T11:20:53.852" v="2854" actId="1038"/>
          <ac:spMkLst>
            <pc:docMk/>
            <pc:sldMk cId="3117209716" sldId="354"/>
            <ac:spMk id="9" creationId="{E4899A2D-F8A8-4EA0-B843-F790A49947B8}"/>
          </ac:spMkLst>
        </pc:spChg>
        <pc:spChg chg="mod">
          <ac:chgData name="Henry Schrijver" userId="bb951141-fc82-4eac-a1ef-cc1d8024f487" providerId="ADAL" clId="{9C440174-9E4A-4EF8-A4A2-52B65B7D6C0B}" dt="2022-03-03T11:27:59.094" v="3158" actId="14100"/>
          <ac:spMkLst>
            <pc:docMk/>
            <pc:sldMk cId="3117209716" sldId="354"/>
            <ac:spMk id="10" creationId="{EF752544-D9F8-4E63-A088-89362E6310A3}"/>
          </ac:spMkLst>
        </pc:spChg>
        <pc:spChg chg="add mod">
          <ac:chgData name="Henry Schrijver" userId="bb951141-fc82-4eac-a1ef-cc1d8024f487" providerId="ADAL" clId="{9C440174-9E4A-4EF8-A4A2-52B65B7D6C0B}" dt="2022-03-03T11:21:00.146" v="2856" actId="571"/>
          <ac:spMkLst>
            <pc:docMk/>
            <pc:sldMk cId="3117209716" sldId="354"/>
            <ac:spMk id="13" creationId="{53360DD9-3A5F-47A9-947F-ACCFD5C15338}"/>
          </ac:spMkLst>
        </pc:spChg>
        <pc:picChg chg="del">
          <ac:chgData name="Henry Schrijver" userId="bb951141-fc82-4eac-a1ef-cc1d8024f487" providerId="ADAL" clId="{9C440174-9E4A-4EF8-A4A2-52B65B7D6C0B}" dt="2022-03-03T10:45:44.449" v="1570" actId="478"/>
          <ac:picMkLst>
            <pc:docMk/>
            <pc:sldMk cId="3117209716" sldId="354"/>
            <ac:picMk id="3" creationId="{3A793F2A-F247-4C1D-AD7F-F71004420763}"/>
          </ac:picMkLst>
        </pc:picChg>
        <pc:picChg chg="add del mod">
          <ac:chgData name="Henry Schrijver" userId="bb951141-fc82-4eac-a1ef-cc1d8024f487" providerId="ADAL" clId="{9C440174-9E4A-4EF8-A4A2-52B65B7D6C0B}" dt="2022-03-03T11:19:42.993" v="2799" actId="478"/>
          <ac:picMkLst>
            <pc:docMk/>
            <pc:sldMk cId="3117209716" sldId="354"/>
            <ac:picMk id="7" creationId="{5F16B309-164B-4846-83DA-F216F572F6AF}"/>
          </ac:picMkLst>
        </pc:picChg>
        <pc:picChg chg="add del mod">
          <ac:chgData name="Henry Schrijver" userId="bb951141-fc82-4eac-a1ef-cc1d8024f487" providerId="ADAL" clId="{9C440174-9E4A-4EF8-A4A2-52B65B7D6C0B}" dt="2022-03-03T11:20:03.841" v="2807" actId="478"/>
          <ac:picMkLst>
            <pc:docMk/>
            <pc:sldMk cId="3117209716" sldId="354"/>
            <ac:picMk id="11" creationId="{131E2506-C5B7-4980-9D44-AE05A82AC825}"/>
          </ac:picMkLst>
        </pc:picChg>
        <pc:picChg chg="add mod">
          <ac:chgData name="Henry Schrijver" userId="bb951141-fc82-4eac-a1ef-cc1d8024f487" providerId="ADAL" clId="{9C440174-9E4A-4EF8-A4A2-52B65B7D6C0B}" dt="2022-03-03T11:20:15.110" v="2836"/>
          <ac:picMkLst>
            <pc:docMk/>
            <pc:sldMk cId="3117209716" sldId="354"/>
            <ac:picMk id="12" creationId="{C4B61223-A845-436E-B543-53A342D89F09}"/>
          </ac:picMkLst>
        </pc:picChg>
        <pc:picChg chg="add mod">
          <ac:chgData name="Henry Schrijver" userId="bb951141-fc82-4eac-a1ef-cc1d8024f487" providerId="ADAL" clId="{9C440174-9E4A-4EF8-A4A2-52B65B7D6C0B}" dt="2022-03-03T11:20:53.852" v="2854" actId="1038"/>
          <ac:picMkLst>
            <pc:docMk/>
            <pc:sldMk cId="3117209716" sldId="354"/>
            <ac:picMk id="1026" creationId="{2DC9EC85-E791-4C93-9915-F0CE5E9C9ACD}"/>
          </ac:picMkLst>
        </pc:picChg>
      </pc:sldChg>
      <pc:sldChg chg="addSp delSp modSp add del mod ord">
        <pc:chgData name="Henry Schrijver" userId="bb951141-fc82-4eac-a1ef-cc1d8024f487" providerId="ADAL" clId="{9C440174-9E4A-4EF8-A4A2-52B65B7D6C0B}" dt="2022-03-03T11:28:08.273" v="3159" actId="47"/>
        <pc:sldMkLst>
          <pc:docMk/>
          <pc:sldMk cId="4186789051" sldId="355"/>
        </pc:sldMkLst>
        <pc:spChg chg="mod">
          <ac:chgData name="Henry Schrijver" userId="bb951141-fc82-4eac-a1ef-cc1d8024f487" providerId="ADAL" clId="{9C440174-9E4A-4EF8-A4A2-52B65B7D6C0B}" dt="2022-03-03T11:24:26.344" v="2915" actId="1038"/>
          <ac:spMkLst>
            <pc:docMk/>
            <pc:sldMk cId="4186789051" sldId="355"/>
            <ac:spMk id="6" creationId="{BECDDB22-23A8-4CC3-92CC-207F5AFF0FF8}"/>
          </ac:spMkLst>
        </pc:spChg>
        <pc:spChg chg="mod">
          <ac:chgData name="Henry Schrijver" userId="bb951141-fc82-4eac-a1ef-cc1d8024f487" providerId="ADAL" clId="{9C440174-9E4A-4EF8-A4A2-52B65B7D6C0B}" dt="2022-03-03T10:17:33.654" v="40" actId="20577"/>
          <ac:spMkLst>
            <pc:docMk/>
            <pc:sldMk cId="4186789051" sldId="355"/>
            <ac:spMk id="8" creationId="{CDDF40EE-EB1C-4923-971B-4D6E077DB507}"/>
          </ac:spMkLst>
        </pc:spChg>
        <pc:spChg chg="del">
          <ac:chgData name="Henry Schrijver" userId="bb951141-fc82-4eac-a1ef-cc1d8024f487" providerId="ADAL" clId="{9C440174-9E4A-4EF8-A4A2-52B65B7D6C0B}" dt="2022-03-03T11:05:52.405" v="2408" actId="478"/>
          <ac:spMkLst>
            <pc:docMk/>
            <pc:sldMk cId="4186789051" sldId="355"/>
            <ac:spMk id="9" creationId="{E4899A2D-F8A8-4EA0-B843-F790A49947B8}"/>
          </ac:spMkLst>
        </pc:spChg>
        <pc:spChg chg="del mod">
          <ac:chgData name="Henry Schrijver" userId="bb951141-fc82-4eac-a1ef-cc1d8024f487" providerId="ADAL" clId="{9C440174-9E4A-4EF8-A4A2-52B65B7D6C0B}" dt="2022-03-03T11:22:29.452" v="2866" actId="478"/>
          <ac:spMkLst>
            <pc:docMk/>
            <pc:sldMk cId="4186789051" sldId="355"/>
            <ac:spMk id="10" creationId="{EF752544-D9F8-4E63-A088-89362E6310A3}"/>
          </ac:spMkLst>
        </pc:spChg>
        <pc:spChg chg="add mod">
          <ac:chgData name="Henry Schrijver" userId="bb951141-fc82-4eac-a1ef-cc1d8024f487" providerId="ADAL" clId="{9C440174-9E4A-4EF8-A4A2-52B65B7D6C0B}" dt="2022-03-03T11:21:15.737" v="2859"/>
          <ac:spMkLst>
            <pc:docMk/>
            <pc:sldMk cId="4186789051" sldId="355"/>
            <ac:spMk id="14" creationId="{5ADB20B3-1D63-4B85-BDDD-C9FEA03FC519}"/>
          </ac:spMkLst>
        </pc:spChg>
        <pc:spChg chg="add del mod">
          <ac:chgData name="Henry Schrijver" userId="bb951141-fc82-4eac-a1ef-cc1d8024f487" providerId="ADAL" clId="{9C440174-9E4A-4EF8-A4A2-52B65B7D6C0B}" dt="2022-03-03T11:22:20.531" v="2863"/>
          <ac:spMkLst>
            <pc:docMk/>
            <pc:sldMk cId="4186789051" sldId="355"/>
            <ac:spMk id="16" creationId="{08799A44-E66C-406F-9507-F58B6A3D9311}"/>
          </ac:spMkLst>
        </pc:spChg>
        <pc:spChg chg="add del mod">
          <ac:chgData name="Henry Schrijver" userId="bb951141-fc82-4eac-a1ef-cc1d8024f487" providerId="ADAL" clId="{9C440174-9E4A-4EF8-A4A2-52B65B7D6C0B}" dt="2022-03-03T11:23:28.213" v="2894" actId="478"/>
          <ac:spMkLst>
            <pc:docMk/>
            <pc:sldMk cId="4186789051" sldId="355"/>
            <ac:spMk id="17" creationId="{D1F87F6E-1B7C-4110-A29F-3BD1E04B530B}"/>
          </ac:spMkLst>
        </pc:spChg>
        <pc:spChg chg="add mod">
          <ac:chgData name="Henry Schrijver" userId="bb951141-fc82-4eac-a1ef-cc1d8024f487" providerId="ADAL" clId="{9C440174-9E4A-4EF8-A4A2-52B65B7D6C0B}" dt="2022-03-03T11:22:39.679" v="2871" actId="20577"/>
          <ac:spMkLst>
            <pc:docMk/>
            <pc:sldMk cId="4186789051" sldId="355"/>
            <ac:spMk id="18" creationId="{E75E579D-CFEF-4AA4-9ACA-A07C98E83AE0}"/>
          </ac:spMkLst>
        </pc:spChg>
        <pc:spChg chg="add mod">
          <ac:chgData name="Henry Schrijver" userId="bb951141-fc82-4eac-a1ef-cc1d8024f487" providerId="ADAL" clId="{9C440174-9E4A-4EF8-A4A2-52B65B7D6C0B}" dt="2022-03-03T11:23:59.759" v="2898" actId="1076"/>
          <ac:spMkLst>
            <pc:docMk/>
            <pc:sldMk cId="4186789051" sldId="355"/>
            <ac:spMk id="19" creationId="{3440F724-10D8-4992-A7C5-FDECAE90C567}"/>
          </ac:spMkLst>
        </pc:spChg>
        <pc:spChg chg="add del mod">
          <ac:chgData name="Henry Schrijver" userId="bb951141-fc82-4eac-a1ef-cc1d8024f487" providerId="ADAL" clId="{9C440174-9E4A-4EF8-A4A2-52B65B7D6C0B}" dt="2022-03-03T11:24:13.230" v="2900"/>
          <ac:spMkLst>
            <pc:docMk/>
            <pc:sldMk cId="4186789051" sldId="355"/>
            <ac:spMk id="20" creationId="{81C0E74F-4E4E-4953-9535-B0A32E74FA12}"/>
          </ac:spMkLst>
        </pc:spChg>
        <pc:spChg chg="add del mod">
          <ac:chgData name="Henry Schrijver" userId="bb951141-fc82-4eac-a1ef-cc1d8024f487" providerId="ADAL" clId="{9C440174-9E4A-4EF8-A4A2-52B65B7D6C0B}" dt="2022-03-03T11:24:20.166" v="2905"/>
          <ac:spMkLst>
            <pc:docMk/>
            <pc:sldMk cId="4186789051" sldId="355"/>
            <ac:spMk id="21" creationId="{3BBC2082-650C-45C3-8B08-AE327B1770A1}"/>
          </ac:spMkLst>
        </pc:spChg>
        <pc:spChg chg="add del mod">
          <ac:chgData name="Henry Schrijver" userId="bb951141-fc82-4eac-a1ef-cc1d8024f487" providerId="ADAL" clId="{9C440174-9E4A-4EF8-A4A2-52B65B7D6C0B}" dt="2022-03-03T11:24:23.534" v="2911"/>
          <ac:spMkLst>
            <pc:docMk/>
            <pc:sldMk cId="4186789051" sldId="355"/>
            <ac:spMk id="22" creationId="{CA3498A9-1B77-4461-971E-9678A75BF115}"/>
          </ac:spMkLst>
        </pc:spChg>
        <pc:spChg chg="add del mod">
          <ac:chgData name="Henry Schrijver" userId="bb951141-fc82-4eac-a1ef-cc1d8024f487" providerId="ADAL" clId="{9C440174-9E4A-4EF8-A4A2-52B65B7D6C0B}" dt="2022-03-03T11:24:25.890" v="2914"/>
          <ac:spMkLst>
            <pc:docMk/>
            <pc:sldMk cId="4186789051" sldId="355"/>
            <ac:spMk id="23" creationId="{8D6886BE-C2C4-4BC9-B0AE-D09F2CC40D08}"/>
          </ac:spMkLst>
        </pc:spChg>
        <pc:spChg chg="add del mod">
          <ac:chgData name="Henry Schrijver" userId="bb951141-fc82-4eac-a1ef-cc1d8024f487" providerId="ADAL" clId="{9C440174-9E4A-4EF8-A4A2-52B65B7D6C0B}" dt="2022-03-03T11:24:29.617" v="2917"/>
          <ac:spMkLst>
            <pc:docMk/>
            <pc:sldMk cId="4186789051" sldId="355"/>
            <ac:spMk id="24" creationId="{59302984-49D0-4865-93B7-DA67B0331748}"/>
          </ac:spMkLst>
        </pc:spChg>
        <pc:picChg chg="del mod">
          <ac:chgData name="Henry Schrijver" userId="bb951141-fc82-4eac-a1ef-cc1d8024f487" providerId="ADAL" clId="{9C440174-9E4A-4EF8-A4A2-52B65B7D6C0B}" dt="2022-03-03T10:24:12.101" v="449" actId="478"/>
          <ac:picMkLst>
            <pc:docMk/>
            <pc:sldMk cId="4186789051" sldId="355"/>
            <ac:picMk id="3" creationId="{3A793F2A-F247-4C1D-AD7F-F71004420763}"/>
          </ac:picMkLst>
        </pc:picChg>
        <pc:picChg chg="add del mod">
          <ac:chgData name="Henry Schrijver" userId="bb951141-fc82-4eac-a1ef-cc1d8024f487" providerId="ADAL" clId="{9C440174-9E4A-4EF8-A4A2-52B65B7D6C0B}" dt="2022-03-03T11:04:37.573" v="2394" actId="478"/>
          <ac:picMkLst>
            <pc:docMk/>
            <pc:sldMk cId="4186789051" sldId="355"/>
            <ac:picMk id="4" creationId="{E229B98D-2260-4069-B2DF-7F6061276F06}"/>
          </ac:picMkLst>
        </pc:picChg>
        <pc:picChg chg="add del mod">
          <ac:chgData name="Henry Schrijver" userId="bb951141-fc82-4eac-a1ef-cc1d8024f487" providerId="ADAL" clId="{9C440174-9E4A-4EF8-A4A2-52B65B7D6C0B}" dt="2022-03-03T11:19:33.252" v="2770" actId="478"/>
          <ac:picMkLst>
            <pc:docMk/>
            <pc:sldMk cId="4186789051" sldId="355"/>
            <ac:picMk id="11" creationId="{5536BD7B-5CA8-4E2C-9ED3-50A1674B5EBD}"/>
          </ac:picMkLst>
        </pc:picChg>
        <pc:picChg chg="add del mod">
          <ac:chgData name="Henry Schrijver" userId="bb951141-fc82-4eac-a1ef-cc1d8024f487" providerId="ADAL" clId="{9C440174-9E4A-4EF8-A4A2-52B65B7D6C0B}" dt="2022-03-03T11:20:21.842" v="2837" actId="478"/>
          <ac:picMkLst>
            <pc:docMk/>
            <pc:sldMk cId="4186789051" sldId="355"/>
            <ac:picMk id="12" creationId="{BAD16241-348A-4688-8BCF-66AE86D0C977}"/>
          </ac:picMkLst>
        </pc:picChg>
        <pc:picChg chg="add mod">
          <ac:chgData name="Henry Schrijver" userId="bb951141-fc82-4eac-a1ef-cc1d8024f487" providerId="ADAL" clId="{9C440174-9E4A-4EF8-A4A2-52B65B7D6C0B}" dt="2022-03-03T11:20:22.444" v="2838"/>
          <ac:picMkLst>
            <pc:docMk/>
            <pc:sldMk cId="4186789051" sldId="355"/>
            <ac:picMk id="13" creationId="{30CE5A5D-AD5E-4B41-B8E8-20C5FDCC18C3}"/>
          </ac:picMkLst>
        </pc:picChg>
        <pc:picChg chg="add mod">
          <ac:chgData name="Henry Schrijver" userId="bb951141-fc82-4eac-a1ef-cc1d8024f487" providerId="ADAL" clId="{9C440174-9E4A-4EF8-A4A2-52B65B7D6C0B}" dt="2022-03-03T11:21:15.737" v="2859"/>
          <ac:picMkLst>
            <pc:docMk/>
            <pc:sldMk cId="4186789051" sldId="355"/>
            <ac:picMk id="15" creationId="{08721482-A800-49F5-A324-BC5296616712}"/>
          </ac:picMkLst>
        </pc:picChg>
      </pc:sldChg>
      <pc:sldChg chg="add del ord">
        <pc:chgData name="Henry Schrijver" userId="bb951141-fc82-4eac-a1ef-cc1d8024f487" providerId="ADAL" clId="{9C440174-9E4A-4EF8-A4A2-52B65B7D6C0B}" dt="2022-03-03T10:31:50.389" v="894" actId="47"/>
        <pc:sldMkLst>
          <pc:docMk/>
          <pc:sldMk cId="1928468668" sldId="356"/>
        </pc:sldMkLst>
      </pc:sldChg>
      <pc:sldChg chg="addSp delSp modSp add mod">
        <pc:chgData name="Henry Schrijver" userId="bb951141-fc82-4eac-a1ef-cc1d8024f487" providerId="ADAL" clId="{9C440174-9E4A-4EF8-A4A2-52B65B7D6C0B}" dt="2022-03-03T11:31:35.219" v="3262" actId="14100"/>
        <pc:sldMkLst>
          <pc:docMk/>
          <pc:sldMk cId="1817643052" sldId="357"/>
        </pc:sldMkLst>
        <pc:spChg chg="del mod">
          <ac:chgData name="Henry Schrijver" userId="bb951141-fc82-4eac-a1ef-cc1d8024f487" providerId="ADAL" clId="{9C440174-9E4A-4EF8-A4A2-52B65B7D6C0B}" dt="2022-03-03T11:05:10.557" v="2398" actId="478"/>
          <ac:spMkLst>
            <pc:docMk/>
            <pc:sldMk cId="1817643052" sldId="357"/>
            <ac:spMk id="6" creationId="{BECDDB22-23A8-4CC3-92CC-207F5AFF0FF8}"/>
          </ac:spMkLst>
        </pc:spChg>
        <pc:spChg chg="add del mod">
          <ac:chgData name="Henry Schrijver" userId="bb951141-fc82-4eac-a1ef-cc1d8024f487" providerId="ADAL" clId="{9C440174-9E4A-4EF8-A4A2-52B65B7D6C0B}" dt="2022-03-03T11:05:01.859" v="2397" actId="478"/>
          <ac:spMkLst>
            <pc:docMk/>
            <pc:sldMk cId="1817643052" sldId="357"/>
            <ac:spMk id="9" creationId="{E4899A2D-F8A8-4EA0-B843-F790A49947B8}"/>
          </ac:spMkLst>
        </pc:spChg>
        <pc:spChg chg="del mod">
          <ac:chgData name="Henry Schrijver" userId="bb951141-fc82-4eac-a1ef-cc1d8024f487" providerId="ADAL" clId="{9C440174-9E4A-4EF8-A4A2-52B65B7D6C0B}" dt="2022-03-03T10:25:49.642" v="501" actId="478"/>
          <ac:spMkLst>
            <pc:docMk/>
            <pc:sldMk cId="1817643052" sldId="357"/>
            <ac:spMk id="10" creationId="{EF752544-D9F8-4E63-A088-89362E6310A3}"/>
          </ac:spMkLst>
        </pc:spChg>
        <pc:spChg chg="add del mod">
          <ac:chgData name="Henry Schrijver" userId="bb951141-fc82-4eac-a1ef-cc1d8024f487" providerId="ADAL" clId="{9C440174-9E4A-4EF8-A4A2-52B65B7D6C0B}" dt="2022-03-03T10:26:07.158" v="504" actId="478"/>
          <ac:spMkLst>
            <pc:docMk/>
            <pc:sldMk cId="1817643052" sldId="357"/>
            <ac:spMk id="11" creationId="{1C596E7E-E31C-4F42-971F-9E3760CAD7BD}"/>
          </ac:spMkLst>
        </pc:spChg>
        <pc:spChg chg="add del mod">
          <ac:chgData name="Henry Schrijver" userId="bb951141-fc82-4eac-a1ef-cc1d8024f487" providerId="ADAL" clId="{9C440174-9E4A-4EF8-A4A2-52B65B7D6C0B}" dt="2022-03-03T11:29:06.140" v="3261" actId="478"/>
          <ac:spMkLst>
            <pc:docMk/>
            <pc:sldMk cId="1817643052" sldId="357"/>
            <ac:spMk id="12" creationId="{63B2E124-C32A-4A34-92AC-6228AD7CD2B7}"/>
          </ac:spMkLst>
        </pc:spChg>
        <pc:spChg chg="add del mod">
          <ac:chgData name="Henry Schrijver" userId="bb951141-fc82-4eac-a1ef-cc1d8024f487" providerId="ADAL" clId="{9C440174-9E4A-4EF8-A4A2-52B65B7D6C0B}" dt="2022-03-03T11:25:55.785" v="2934" actId="478"/>
          <ac:spMkLst>
            <pc:docMk/>
            <pc:sldMk cId="1817643052" sldId="357"/>
            <ac:spMk id="14" creationId="{02B430C6-562F-45CD-AB05-7FF5DF80E94D}"/>
          </ac:spMkLst>
        </pc:spChg>
        <pc:spChg chg="add del mod">
          <ac:chgData name="Henry Schrijver" userId="bb951141-fc82-4eac-a1ef-cc1d8024f487" providerId="ADAL" clId="{9C440174-9E4A-4EF8-A4A2-52B65B7D6C0B}" dt="2022-03-03T11:24:49.973" v="2925" actId="478"/>
          <ac:spMkLst>
            <pc:docMk/>
            <pc:sldMk cId="1817643052" sldId="357"/>
            <ac:spMk id="16" creationId="{2916501D-8A82-469C-A259-1ACC1C5493EB}"/>
          </ac:spMkLst>
        </pc:spChg>
        <pc:spChg chg="add del mod">
          <ac:chgData name="Henry Schrijver" userId="bb951141-fc82-4eac-a1ef-cc1d8024f487" providerId="ADAL" clId="{9C440174-9E4A-4EF8-A4A2-52B65B7D6C0B}" dt="2022-03-03T11:24:39.689" v="2919"/>
          <ac:spMkLst>
            <pc:docMk/>
            <pc:sldMk cId="1817643052" sldId="357"/>
            <ac:spMk id="19" creationId="{0BC1355B-011D-4A42-96AF-D5CD62F2B581}"/>
          </ac:spMkLst>
        </pc:spChg>
        <pc:spChg chg="add del mod">
          <ac:chgData name="Henry Schrijver" userId="bb951141-fc82-4eac-a1ef-cc1d8024f487" providerId="ADAL" clId="{9C440174-9E4A-4EF8-A4A2-52B65B7D6C0B}" dt="2022-03-03T11:24:46.375" v="2923"/>
          <ac:spMkLst>
            <pc:docMk/>
            <pc:sldMk cId="1817643052" sldId="357"/>
            <ac:spMk id="20" creationId="{F4DB5E9F-5B78-4F43-B350-B54E34765E73}"/>
          </ac:spMkLst>
        </pc:spChg>
        <pc:spChg chg="add del mod">
          <ac:chgData name="Henry Schrijver" userId="bb951141-fc82-4eac-a1ef-cc1d8024f487" providerId="ADAL" clId="{9C440174-9E4A-4EF8-A4A2-52B65B7D6C0B}" dt="2022-03-03T11:24:53.594" v="2927" actId="478"/>
          <ac:spMkLst>
            <pc:docMk/>
            <pc:sldMk cId="1817643052" sldId="357"/>
            <ac:spMk id="21" creationId="{D187FDE9-ECF2-4228-A903-055AE08BE949}"/>
          </ac:spMkLst>
        </pc:spChg>
        <pc:spChg chg="add mod">
          <ac:chgData name="Henry Schrijver" userId="bb951141-fc82-4eac-a1ef-cc1d8024f487" providerId="ADAL" clId="{9C440174-9E4A-4EF8-A4A2-52B65B7D6C0B}" dt="2022-03-03T11:24:58.286" v="2928"/>
          <ac:spMkLst>
            <pc:docMk/>
            <pc:sldMk cId="1817643052" sldId="357"/>
            <ac:spMk id="22" creationId="{2A581CF6-4AFF-4E28-B40A-047DE58D35F9}"/>
          </ac:spMkLst>
        </pc:spChg>
        <pc:spChg chg="add mod">
          <ac:chgData name="Henry Schrijver" userId="bb951141-fc82-4eac-a1ef-cc1d8024f487" providerId="ADAL" clId="{9C440174-9E4A-4EF8-A4A2-52B65B7D6C0B}" dt="2022-03-03T11:26:08.068" v="2962" actId="20577"/>
          <ac:spMkLst>
            <pc:docMk/>
            <pc:sldMk cId="1817643052" sldId="357"/>
            <ac:spMk id="23" creationId="{14CFA2F0-D4EF-4030-AE2F-D30B7559F546}"/>
          </ac:spMkLst>
        </pc:spChg>
        <pc:spChg chg="add mod">
          <ac:chgData name="Henry Schrijver" userId="bb951141-fc82-4eac-a1ef-cc1d8024f487" providerId="ADAL" clId="{9C440174-9E4A-4EF8-A4A2-52B65B7D6C0B}" dt="2022-03-03T11:31:35.219" v="3262" actId="14100"/>
          <ac:spMkLst>
            <pc:docMk/>
            <pc:sldMk cId="1817643052" sldId="357"/>
            <ac:spMk id="24" creationId="{53F1E80C-1DB3-4A17-A538-E14C37051FE5}"/>
          </ac:spMkLst>
        </pc:spChg>
        <pc:picChg chg="del mod">
          <ac:chgData name="Henry Schrijver" userId="bb951141-fc82-4eac-a1ef-cc1d8024f487" providerId="ADAL" clId="{9C440174-9E4A-4EF8-A4A2-52B65B7D6C0B}" dt="2022-03-03T10:37:47.079" v="1358" actId="478"/>
          <ac:picMkLst>
            <pc:docMk/>
            <pc:sldMk cId="1817643052" sldId="357"/>
            <ac:picMk id="4" creationId="{E229B98D-2260-4069-B2DF-7F6061276F06}"/>
          </ac:picMkLst>
        </pc:picChg>
        <pc:picChg chg="add del mod">
          <ac:chgData name="Henry Schrijver" userId="bb951141-fc82-4eac-a1ef-cc1d8024f487" providerId="ADAL" clId="{9C440174-9E4A-4EF8-A4A2-52B65B7D6C0B}" dt="2022-03-03T11:11:26.542" v="2555" actId="478"/>
          <ac:picMkLst>
            <pc:docMk/>
            <pc:sldMk cId="1817643052" sldId="357"/>
            <ac:picMk id="5" creationId="{C95AD5DF-AB90-4873-AB73-FFB9B87A190F}"/>
          </ac:picMkLst>
        </pc:picChg>
        <pc:picChg chg="add del mod">
          <ac:chgData name="Henry Schrijver" userId="bb951141-fc82-4eac-a1ef-cc1d8024f487" providerId="ADAL" clId="{9C440174-9E4A-4EF8-A4A2-52B65B7D6C0B}" dt="2022-03-03T11:20:31.646" v="2839" actId="478"/>
          <ac:picMkLst>
            <pc:docMk/>
            <pc:sldMk cId="1817643052" sldId="357"/>
            <ac:picMk id="13" creationId="{2038C1B8-C7DF-4B48-AEAC-813C4FCCFCAF}"/>
          </ac:picMkLst>
        </pc:picChg>
        <pc:picChg chg="add del mod modCrop">
          <ac:chgData name="Henry Schrijver" userId="bb951141-fc82-4eac-a1ef-cc1d8024f487" providerId="ADAL" clId="{9C440174-9E4A-4EF8-A4A2-52B65B7D6C0B}" dt="2022-03-03T11:12:52.466" v="2568" actId="478"/>
          <ac:picMkLst>
            <pc:docMk/>
            <pc:sldMk cId="1817643052" sldId="357"/>
            <ac:picMk id="15" creationId="{EB139799-7A01-4647-B027-B4C32173C99C}"/>
          </ac:picMkLst>
        </pc:picChg>
        <pc:picChg chg="add del mod">
          <ac:chgData name="Henry Schrijver" userId="bb951141-fc82-4eac-a1ef-cc1d8024f487" providerId="ADAL" clId="{9C440174-9E4A-4EF8-A4A2-52B65B7D6C0B}" dt="2022-03-03T11:19:59.336" v="2805"/>
          <ac:picMkLst>
            <pc:docMk/>
            <pc:sldMk cId="1817643052" sldId="357"/>
            <ac:picMk id="17" creationId="{DE917C29-0F1B-417A-A6EF-E0B21867F741}"/>
          </ac:picMkLst>
        </pc:picChg>
        <pc:picChg chg="add mod">
          <ac:chgData name="Henry Schrijver" userId="bb951141-fc82-4eac-a1ef-cc1d8024f487" providerId="ADAL" clId="{9C440174-9E4A-4EF8-A4A2-52B65B7D6C0B}" dt="2022-03-03T11:28:23.655" v="3163" actId="1076"/>
          <ac:picMkLst>
            <pc:docMk/>
            <pc:sldMk cId="1817643052" sldId="357"/>
            <ac:picMk id="18" creationId="{B42502D6-4A48-473C-ACA2-463BE2653884}"/>
          </ac:picMkLst>
        </pc:picChg>
      </pc:sldChg>
      <pc:sldChg chg="modSp add mod">
        <pc:chgData name="Henry Schrijver" userId="bb951141-fc82-4eac-a1ef-cc1d8024f487" providerId="ADAL" clId="{9C440174-9E4A-4EF8-A4A2-52B65B7D6C0B}" dt="2022-03-03T11:27:55.285" v="3157" actId="14100"/>
        <pc:sldMkLst>
          <pc:docMk/>
          <pc:sldMk cId="4110872880" sldId="358"/>
        </pc:sldMkLst>
        <pc:spChg chg="mod">
          <ac:chgData name="Henry Schrijver" userId="bb951141-fc82-4eac-a1ef-cc1d8024f487" providerId="ADAL" clId="{9C440174-9E4A-4EF8-A4A2-52B65B7D6C0B}" dt="2022-03-03T11:26:51.649" v="2988" actId="20577"/>
          <ac:spMkLst>
            <pc:docMk/>
            <pc:sldMk cId="4110872880" sldId="358"/>
            <ac:spMk id="6" creationId="{BECDDB22-23A8-4CC3-92CC-207F5AFF0FF8}"/>
          </ac:spMkLst>
        </pc:spChg>
        <pc:spChg chg="mod">
          <ac:chgData name="Henry Schrijver" userId="bb951141-fc82-4eac-a1ef-cc1d8024f487" providerId="ADAL" clId="{9C440174-9E4A-4EF8-A4A2-52B65B7D6C0B}" dt="2022-03-03T11:27:55.285" v="3157" actId="14100"/>
          <ac:spMkLst>
            <pc:docMk/>
            <pc:sldMk cId="4110872880" sldId="358"/>
            <ac:spMk id="10" creationId="{EF752544-D9F8-4E63-A088-89362E6310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37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51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8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ver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7150" y="1571600"/>
            <a:ext cx="84297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6150" y="2532500"/>
            <a:ext cx="71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sz="3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FCD5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8FF57-4CAE-4730-A1A0-D84D1AB43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A6AF82-1B15-4228-9E65-DAA9F04CC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gebouw, buiten&#10;&#10;Automatisch gegenereerde beschrijving">
            <a:extLst>
              <a:ext uri="{FF2B5EF4-FFF2-40B4-BE49-F238E27FC236}">
                <a16:creationId xmlns:a16="http://schemas.microsoft.com/office/drawing/2014/main" id="{B2207EEC-D0B5-4C66-A6B3-3C55131A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72" y="-1360170"/>
            <a:ext cx="9199372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>
            <a:extLst>
              <a:ext uri="{FF2B5EF4-FFF2-40B4-BE49-F238E27FC236}">
                <a16:creationId xmlns:a16="http://schemas.microsoft.com/office/drawing/2014/main" id="{BECDDB22-23A8-4CC3-92CC-207F5AFF0FF8}"/>
              </a:ext>
            </a:extLst>
          </p:cNvPr>
          <p:cNvSpPr txBox="1">
            <a:spLocks/>
          </p:cNvSpPr>
          <p:nvPr/>
        </p:nvSpPr>
        <p:spPr>
          <a:xfrm>
            <a:off x="434898" y="374114"/>
            <a:ext cx="7809102" cy="792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4000" dirty="0">
                <a:solidFill>
                  <a:srgbClr val="008CAA"/>
                </a:solidFill>
                <a:latin typeface="FS Me" panose="02000506040000020004" pitchFamily="2" charset="0"/>
              </a:rPr>
              <a:t>Noodhulp Oekraïne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899A2D-F8A8-4EA0-B843-F790A49947B8}"/>
              </a:ext>
            </a:extLst>
          </p:cNvPr>
          <p:cNvSpPr txBox="1"/>
          <p:nvPr/>
        </p:nvSpPr>
        <p:spPr>
          <a:xfrm>
            <a:off x="5987684" y="3880760"/>
            <a:ext cx="25935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i="1" dirty="0">
                <a:solidFill>
                  <a:srgbClr val="008CAA"/>
                </a:solidFill>
                <a:latin typeface="FS Me"/>
              </a:rPr>
              <a:t>Doneren kan ook via         .        </a:t>
            </a:r>
            <a:br>
              <a:rPr lang="nl-NL" sz="1600" i="1" dirty="0">
                <a:solidFill>
                  <a:srgbClr val="008CAA"/>
                </a:solidFill>
                <a:latin typeface="FS Me"/>
              </a:rPr>
            </a:br>
            <a:r>
              <a:rPr lang="nl-NL" sz="1000" i="1" dirty="0">
                <a:solidFill>
                  <a:srgbClr val="008CAA"/>
                </a:solidFill>
                <a:latin typeface="FS Me"/>
              </a:rPr>
              <a:t>‘Selecteer: ‘Tearfund Noodhulp Oekraïne’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EF752544-D9F8-4E63-A088-89362E6310A3}"/>
              </a:ext>
            </a:extLst>
          </p:cNvPr>
          <p:cNvSpPr txBox="1">
            <a:spLocks/>
          </p:cNvSpPr>
          <p:nvPr/>
        </p:nvSpPr>
        <p:spPr>
          <a:xfrm>
            <a:off x="555548" y="1570804"/>
            <a:ext cx="5432136" cy="253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800" b="0" dirty="0">
                <a:solidFill>
                  <a:srgbClr val="008CAA"/>
                </a:solidFill>
                <a:latin typeface="FS Me" panose="02000506040000020004" pitchFamily="2" charset="0"/>
              </a:rPr>
              <a:t>Wat bieden we: </a:t>
            </a:r>
          </a:p>
          <a:p>
            <a:pPr algn="l">
              <a:lnSpc>
                <a:spcPct val="100000"/>
              </a:lnSpc>
            </a:pPr>
            <a:r>
              <a:rPr lang="nl-NL" sz="2800" b="0" dirty="0">
                <a:solidFill>
                  <a:srgbClr val="008CAA"/>
                </a:solidFill>
                <a:latin typeface="FS Me"/>
              </a:rPr>
              <a:t>- Onderdak</a:t>
            </a:r>
          </a:p>
          <a:p>
            <a:pPr algn="l">
              <a:lnSpc>
                <a:spcPct val="100000"/>
              </a:lnSpc>
            </a:pPr>
            <a:r>
              <a:rPr lang="nl-NL" sz="2800" b="0" dirty="0">
                <a:solidFill>
                  <a:srgbClr val="008CAA"/>
                </a:solidFill>
                <a:latin typeface="FS Me" panose="02000506040000020004" pitchFamily="2" charset="0"/>
              </a:rPr>
              <a:t>- </a:t>
            </a:r>
            <a:r>
              <a:rPr lang="nl-NL" sz="2800" b="0" dirty="0">
                <a:solidFill>
                  <a:srgbClr val="008CAA"/>
                </a:solidFill>
                <a:latin typeface="FS Me"/>
              </a:rPr>
              <a:t>Dekens en bedden</a:t>
            </a:r>
            <a:br>
              <a:rPr lang="nl-NL" sz="2800" b="0" dirty="0">
                <a:solidFill>
                  <a:srgbClr val="008CAA"/>
                </a:solidFill>
                <a:latin typeface="FS Me" panose="02000506040000020004" pitchFamily="2" charset="0"/>
              </a:rPr>
            </a:br>
            <a:r>
              <a:rPr lang="nl-NL" sz="2800" b="0" dirty="0">
                <a:solidFill>
                  <a:srgbClr val="008CAA"/>
                </a:solidFill>
                <a:latin typeface="FS Me"/>
              </a:rPr>
              <a:t>- Voedsel en drinken</a:t>
            </a:r>
            <a:br>
              <a:rPr lang="nl-NL" sz="2800" b="0" dirty="0">
                <a:solidFill>
                  <a:srgbClr val="008CAA"/>
                </a:solidFill>
                <a:latin typeface="FS Me" panose="02000506040000020004" pitchFamily="2" charset="0"/>
              </a:rPr>
            </a:br>
            <a:r>
              <a:rPr lang="nl-NL" sz="2800" b="0" dirty="0">
                <a:solidFill>
                  <a:srgbClr val="008CAA"/>
                </a:solidFill>
                <a:latin typeface="FS Me"/>
              </a:rPr>
              <a:t>- Medische en traumazorg</a:t>
            </a:r>
            <a:br>
              <a:rPr lang="nl-NL" sz="2400" b="0" dirty="0">
                <a:solidFill>
                  <a:srgbClr val="002060"/>
                </a:solidFill>
                <a:latin typeface="FS Me" panose="02000506040000020004" pitchFamily="2" charset="0"/>
              </a:rPr>
            </a:br>
            <a:endParaRPr lang="nl-NL" sz="2400" b="0" dirty="0">
              <a:solidFill>
                <a:srgbClr val="002060"/>
              </a:solidFill>
              <a:latin typeface="FS Me" panose="02000506040000020004" pitchFamily="2" charset="0"/>
            </a:endParaRPr>
          </a:p>
        </p:txBody>
      </p:sp>
      <p:pic>
        <p:nvPicPr>
          <p:cNvPr id="1026" name="Picture 2" descr="Givt-app - Gewoon blijven geven, maar dan met je mobiele telefoon">
            <a:extLst>
              <a:ext uri="{FF2B5EF4-FFF2-40B4-BE49-F238E27FC236}">
                <a16:creationId xmlns:a16="http://schemas.microsoft.com/office/drawing/2014/main" id="{2DC9EC85-E791-4C93-9915-F0CE5E9C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3" y="3873560"/>
            <a:ext cx="563834" cy="3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B61223-A845-436E-B543-53A342D89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84" y="1281606"/>
            <a:ext cx="2593568" cy="25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>
            <a:extLst>
              <a:ext uri="{FF2B5EF4-FFF2-40B4-BE49-F238E27FC236}">
                <a16:creationId xmlns:a16="http://schemas.microsoft.com/office/drawing/2014/main" id="{BECDDB22-23A8-4CC3-92CC-207F5AFF0FF8}"/>
              </a:ext>
            </a:extLst>
          </p:cNvPr>
          <p:cNvSpPr txBox="1">
            <a:spLocks/>
          </p:cNvSpPr>
          <p:nvPr/>
        </p:nvSpPr>
        <p:spPr>
          <a:xfrm>
            <a:off x="434898" y="374114"/>
            <a:ext cx="7809102" cy="792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4000" dirty="0">
                <a:solidFill>
                  <a:srgbClr val="008CAA"/>
                </a:solidFill>
                <a:latin typeface="FS Me" panose="02000506040000020004" pitchFamily="2" charset="0"/>
              </a:rPr>
              <a:t>Tearfund actief in West-Oekraïne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899A2D-F8A8-4EA0-B843-F790A49947B8}"/>
              </a:ext>
            </a:extLst>
          </p:cNvPr>
          <p:cNvSpPr txBox="1"/>
          <p:nvPr/>
        </p:nvSpPr>
        <p:spPr>
          <a:xfrm>
            <a:off x="5987684" y="3880760"/>
            <a:ext cx="25935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i="1" dirty="0">
                <a:solidFill>
                  <a:srgbClr val="008CAA"/>
                </a:solidFill>
                <a:latin typeface="FS Me"/>
              </a:rPr>
              <a:t>Doneren kan ook via         .        </a:t>
            </a:r>
            <a:br>
              <a:rPr lang="nl-NL" sz="1600" i="1" dirty="0">
                <a:solidFill>
                  <a:srgbClr val="008CAA"/>
                </a:solidFill>
                <a:latin typeface="FS Me"/>
              </a:rPr>
            </a:br>
            <a:r>
              <a:rPr lang="nl-NL" sz="1000" i="1" dirty="0">
                <a:solidFill>
                  <a:srgbClr val="008CAA"/>
                </a:solidFill>
                <a:latin typeface="FS Me"/>
              </a:rPr>
              <a:t>‘Selecteer: ‘Tearfund Noodhulp Oekraïne’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EF752544-D9F8-4E63-A088-89362E6310A3}"/>
              </a:ext>
            </a:extLst>
          </p:cNvPr>
          <p:cNvSpPr txBox="1">
            <a:spLocks/>
          </p:cNvSpPr>
          <p:nvPr/>
        </p:nvSpPr>
        <p:spPr>
          <a:xfrm>
            <a:off x="555548" y="1570804"/>
            <a:ext cx="5432136" cy="253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Tearfund ondersteunt twee vluchtelingen centra in </a:t>
            </a:r>
            <a:r>
              <a:rPr lang="nl-NL" sz="2400" b="0" dirty="0" err="1">
                <a:solidFill>
                  <a:srgbClr val="008CAA"/>
                </a:solidFill>
                <a:latin typeface="FS Me" panose="02000506040000020004" pitchFamily="2" charset="0"/>
              </a:rPr>
              <a:t>Ternopil</a:t>
            </a: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 en </a:t>
            </a:r>
            <a:r>
              <a:rPr lang="nl-NL" sz="2400" b="0" dirty="0" err="1">
                <a:solidFill>
                  <a:srgbClr val="008CAA"/>
                </a:solidFill>
                <a:latin typeface="FS Me" panose="02000506040000020004" pitchFamily="2" charset="0"/>
              </a:rPr>
              <a:t>Chernivtsi</a:t>
            </a: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 waar in totaal 3000 mensen worden opgevangen.</a:t>
            </a:r>
          </a:p>
          <a:p>
            <a:pPr algn="l">
              <a:lnSpc>
                <a:spcPct val="100000"/>
              </a:lnSpc>
            </a:pPr>
            <a:endParaRPr lang="nl-NL" sz="2400" b="0" dirty="0">
              <a:solidFill>
                <a:srgbClr val="008CAA"/>
              </a:solidFill>
              <a:latin typeface="FS Me" panose="0200050604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De centra worden gerund door christenen. </a:t>
            </a:r>
            <a:br>
              <a:rPr lang="nl-NL" sz="2400" b="0" dirty="0">
                <a:solidFill>
                  <a:srgbClr val="002060"/>
                </a:solidFill>
                <a:latin typeface="FS Me" panose="02000506040000020004" pitchFamily="2" charset="0"/>
              </a:rPr>
            </a:br>
            <a:endParaRPr lang="nl-NL" sz="2400" b="0" dirty="0">
              <a:solidFill>
                <a:srgbClr val="002060"/>
              </a:solidFill>
              <a:latin typeface="FS Me" panose="02000506040000020004" pitchFamily="2" charset="0"/>
            </a:endParaRPr>
          </a:p>
        </p:txBody>
      </p:sp>
      <p:pic>
        <p:nvPicPr>
          <p:cNvPr id="1026" name="Picture 2" descr="Givt-app - Gewoon blijven geven, maar dan met je mobiele telefoon">
            <a:extLst>
              <a:ext uri="{FF2B5EF4-FFF2-40B4-BE49-F238E27FC236}">
                <a16:creationId xmlns:a16="http://schemas.microsoft.com/office/drawing/2014/main" id="{2DC9EC85-E791-4C93-9915-F0CE5E9C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3" y="3873560"/>
            <a:ext cx="563834" cy="3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B61223-A845-436E-B543-53A342D89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84" y="1281606"/>
            <a:ext cx="2593568" cy="25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CDDF40EE-EB1C-4923-971B-4D6E077DB507}"/>
              </a:ext>
            </a:extLst>
          </p:cNvPr>
          <p:cNvSpPr txBox="1">
            <a:spLocks/>
          </p:cNvSpPr>
          <p:nvPr/>
        </p:nvSpPr>
        <p:spPr>
          <a:xfrm>
            <a:off x="555548" y="1260133"/>
            <a:ext cx="5834101" cy="80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endParaRPr lang="nl-NL" sz="2000" b="0" dirty="0">
              <a:solidFill>
                <a:srgbClr val="008CAA"/>
              </a:solidFill>
              <a:latin typeface="FS Me" panose="02000506040000020004" pitchFamily="2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2502D6-4A48-473C-ACA2-463BE265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84" y="1281606"/>
            <a:ext cx="2593568" cy="2593568"/>
          </a:xfrm>
          <a:prstGeom prst="rect">
            <a:avLst/>
          </a:prstGeom>
        </p:spPr>
      </p:pic>
      <p:sp>
        <p:nvSpPr>
          <p:cNvPr id="22" name="Google Shape;35;p8">
            <a:extLst>
              <a:ext uri="{FF2B5EF4-FFF2-40B4-BE49-F238E27FC236}">
                <a16:creationId xmlns:a16="http://schemas.microsoft.com/office/drawing/2014/main" id="{2A581CF6-4AFF-4E28-B40A-047DE58D35F9}"/>
              </a:ext>
            </a:extLst>
          </p:cNvPr>
          <p:cNvSpPr txBox="1">
            <a:spLocks/>
          </p:cNvSpPr>
          <p:nvPr/>
        </p:nvSpPr>
        <p:spPr>
          <a:xfrm>
            <a:off x="434898" y="374114"/>
            <a:ext cx="7809102" cy="792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4000" dirty="0">
                <a:solidFill>
                  <a:srgbClr val="008CAA"/>
                </a:solidFill>
                <a:latin typeface="FS Me" panose="02000506040000020004" pitchFamily="2" charset="0"/>
              </a:rPr>
              <a:t>Noodhulp Oekraïne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4CFA2F0-D4EF-4030-AE2F-D30B7559F546}"/>
              </a:ext>
            </a:extLst>
          </p:cNvPr>
          <p:cNvSpPr txBox="1"/>
          <p:nvPr/>
        </p:nvSpPr>
        <p:spPr>
          <a:xfrm>
            <a:off x="5987684" y="3880760"/>
            <a:ext cx="2593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i="1" dirty="0">
                <a:solidFill>
                  <a:srgbClr val="008CAA"/>
                </a:solidFill>
                <a:latin typeface="FS Me"/>
              </a:rPr>
              <a:t>Alvast heel hartelijk dank!</a:t>
            </a:r>
            <a:endParaRPr lang="nl-NL" sz="1000" i="1" dirty="0">
              <a:solidFill>
                <a:srgbClr val="008CAA"/>
              </a:solidFill>
              <a:latin typeface="FS Me"/>
            </a:endParaRPr>
          </a:p>
        </p:txBody>
      </p:sp>
      <p:sp>
        <p:nvSpPr>
          <p:cNvPr id="24" name="Google Shape;76;p13">
            <a:extLst>
              <a:ext uri="{FF2B5EF4-FFF2-40B4-BE49-F238E27FC236}">
                <a16:creationId xmlns:a16="http://schemas.microsoft.com/office/drawing/2014/main" id="{53F1E80C-1DB3-4A17-A538-E14C37051FE5}"/>
              </a:ext>
            </a:extLst>
          </p:cNvPr>
          <p:cNvSpPr txBox="1">
            <a:spLocks/>
          </p:cNvSpPr>
          <p:nvPr/>
        </p:nvSpPr>
        <p:spPr>
          <a:xfrm>
            <a:off x="555548" y="1570804"/>
            <a:ext cx="5172152" cy="253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10 EURO | Drie maaltijden per persoon per dag.</a:t>
            </a:r>
          </a:p>
          <a:p>
            <a:pPr algn="l">
              <a:lnSpc>
                <a:spcPct val="100000"/>
              </a:lnSpc>
            </a:pPr>
            <a:endParaRPr lang="nl-NL" sz="2400" b="0" dirty="0">
              <a:solidFill>
                <a:srgbClr val="008CAA"/>
              </a:solidFill>
              <a:latin typeface="FS Me" panose="0200050604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nl-NL" sz="2400" b="0" dirty="0">
                <a:solidFill>
                  <a:srgbClr val="008CAA"/>
                </a:solidFill>
                <a:latin typeface="FS Me" panose="02000506040000020004" pitchFamily="2" charset="0"/>
              </a:rPr>
              <a:t>50 EURO | Beddensets incl. hygiënemiddelen.</a:t>
            </a:r>
            <a:br>
              <a:rPr lang="nl-NL" sz="2400" b="0" dirty="0">
                <a:solidFill>
                  <a:srgbClr val="002060"/>
                </a:solidFill>
                <a:latin typeface="FS Me" panose="02000506040000020004" pitchFamily="2" charset="0"/>
              </a:rPr>
            </a:br>
            <a:endParaRPr lang="nl-NL" sz="2400" b="0" dirty="0">
              <a:solidFill>
                <a:srgbClr val="002060"/>
              </a:solidFill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430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33333"/>
      </a:dk1>
      <a:lt1>
        <a:srgbClr val="FFFFFF"/>
      </a:lt1>
      <a:dk2>
        <a:srgbClr val="333333"/>
      </a:dk2>
      <a:lt2>
        <a:srgbClr val="EEEEEE"/>
      </a:lt2>
      <a:accent1>
        <a:srgbClr val="008CAA"/>
      </a:accent1>
      <a:accent2>
        <a:srgbClr val="173145"/>
      </a:accent2>
      <a:accent3>
        <a:srgbClr val="82AFC9"/>
      </a:accent3>
      <a:accent4>
        <a:srgbClr val="FCD500"/>
      </a:accent4>
      <a:accent5>
        <a:srgbClr val="B5CEDE"/>
      </a:accent5>
      <a:accent6>
        <a:srgbClr val="FCE97D"/>
      </a:accent6>
      <a:hlink>
        <a:srgbClr val="008C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170998-F7C2-4366-AA7A-24988230CE1A}" vid="{56F19412-9648-4250-B228-C039D0A4140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8D4365548648BF6E55688F073087" ma:contentTypeVersion="12" ma:contentTypeDescription="Een nieuw document maken." ma:contentTypeScope="" ma:versionID="c01e91c3891a615f04d81b3f957aef4d">
  <xsd:schema xmlns:xsd="http://www.w3.org/2001/XMLSchema" xmlns:xs="http://www.w3.org/2001/XMLSchema" xmlns:p="http://schemas.microsoft.com/office/2006/metadata/properties" xmlns:ns2="37159357-5ae1-47f5-9891-afc29b7a1b1f" xmlns:ns3="2f3d710f-cd00-40f5-97b2-2722967d534d" targetNamespace="http://schemas.microsoft.com/office/2006/metadata/properties" ma:root="true" ma:fieldsID="40d81b3801151c7906e1069f8a5c2e38" ns2:_="" ns3:_="">
    <xsd:import namespace="37159357-5ae1-47f5-9891-afc29b7a1b1f"/>
    <xsd:import namespace="2f3d710f-cd00-40f5-97b2-2722967d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9357-5ae1-47f5-9891-afc29b7a1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710f-cd00-40f5-97b2-2722967d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61446C-F35F-40E7-96F0-EE135DB6AB94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2f3d710f-cd00-40f5-97b2-2722967d534d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7159357-5ae1-47f5-9891-afc29b7a1b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49531B-7114-404A-9681-A74C68E09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4F662-CBB0-4AB9-B80A-3DCAAB01F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59357-5ae1-47f5-9891-afc29b7a1b1f"/>
    <ds:schemaRef ds:uri="2f3d710f-cd00-40f5-97b2-2722967d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Tearfund (1)</Template>
  <TotalTime>360</TotalTime>
  <Words>106</Words>
  <Application>Microsoft Office PowerPoint</Application>
  <PresentationFormat>Diavoorstelling (16:9)</PresentationFormat>
  <Paragraphs>15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</vt:lpstr>
      <vt:lpstr>Arial</vt:lpstr>
      <vt:lpstr>FS Me</vt:lpstr>
      <vt:lpstr>Simple Light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 </dc:title>
  <dc:creator>Conny Verkerk</dc:creator>
  <cp:lastModifiedBy>Henry Schrijver</cp:lastModifiedBy>
  <cp:revision>5</cp:revision>
  <dcterms:created xsi:type="dcterms:W3CDTF">2021-10-28T08:29:29Z</dcterms:created>
  <dcterms:modified xsi:type="dcterms:W3CDTF">2022-03-03T11:31:41Z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0x01010084E48D4365548648BF6E55688F073087</vt:lpwstr>
  </property>
</Properties>
</file>