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343" r:id="rId5"/>
    <p:sldId id="269" r:id="rId6"/>
    <p:sldId id="344" r:id="rId7"/>
    <p:sldId id="346" r:id="rId8"/>
  </p:sldIdLst>
  <p:sldSz cx="9144000" cy="5715000" type="screen16x10"/>
  <p:notesSz cx="6858000" cy="9144000"/>
  <p:defaultTextStyle>
    <a:defPPr>
      <a:defRPr lang="nl-NL"/>
    </a:defPPr>
    <a:lvl1pPr marL="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orbladen" id="{6FD45BD0-3D39-BD48-AAB1-06D8658B79E1}">
          <p14:sldIdLst>
            <p14:sldId id="343"/>
            <p14:sldId id="269"/>
            <p14:sldId id="344"/>
            <p14:sldId id="346"/>
          </p14:sldIdLst>
        </p14:section>
        <p14:section name="Tekst &amp; beeld" id="{39F39611-DD68-E045-841A-9EBA5B996556}">
          <p14:sldIdLst/>
        </p14:section>
        <p14:section name="Schermvullende afbeeldingen" id="{DABDC9AA-55A1-8C43-87E1-3B49DA835E4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30B"/>
    <a:srgbClr val="008CAA"/>
    <a:srgbClr val="54AEED"/>
    <a:srgbClr val="DE085C"/>
    <a:srgbClr val="988B00"/>
    <a:srgbClr val="9E9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A01F4-C879-42FC-BC9D-AC7A3D551CD5}" v="1" dt="2022-08-10T08:30:50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88"/>
    <p:restoredTop sz="94633"/>
  </p:normalViewPr>
  <p:slideViewPr>
    <p:cSldViewPr snapToGrid="0" snapToObjects="1">
      <p:cViewPr varScale="1">
        <p:scale>
          <a:sx n="80" d="100"/>
          <a:sy n="80" d="100"/>
        </p:scale>
        <p:origin x="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ieke Brandsen" userId="fcb1ea95-d0fb-4f8e-b286-81b22cac0ccd" providerId="ADAL" clId="{86BA01F4-C879-42FC-BC9D-AC7A3D551CD5}"/>
    <pc:docChg chg="undo custSel modSld">
      <pc:chgData name="Marlieke Brandsen" userId="fcb1ea95-d0fb-4f8e-b286-81b22cac0ccd" providerId="ADAL" clId="{86BA01F4-C879-42FC-BC9D-AC7A3D551CD5}" dt="2022-08-10T08:31:46.410" v="68" actId="20577"/>
      <pc:docMkLst>
        <pc:docMk/>
      </pc:docMkLst>
      <pc:sldChg chg="modSp mod">
        <pc:chgData name="Marlieke Brandsen" userId="fcb1ea95-d0fb-4f8e-b286-81b22cac0ccd" providerId="ADAL" clId="{86BA01F4-C879-42FC-BC9D-AC7A3D551CD5}" dt="2022-08-10T08:31:46.410" v="68" actId="20577"/>
        <pc:sldMkLst>
          <pc:docMk/>
          <pc:sldMk cId="2512569391" sldId="346"/>
        </pc:sldMkLst>
        <pc:spChg chg="mod">
          <ac:chgData name="Marlieke Brandsen" userId="fcb1ea95-d0fb-4f8e-b286-81b22cac0ccd" providerId="ADAL" clId="{86BA01F4-C879-42FC-BC9D-AC7A3D551CD5}" dt="2022-08-10T08:31:46.410" v="68" actId="20577"/>
          <ac:spMkLst>
            <pc:docMk/>
            <pc:sldMk cId="2512569391" sldId="346"/>
            <ac:spMk id="5" creationId="{1806278B-FE9C-0EAF-5FD6-2ECC797E9F2B}"/>
          </ac:spMkLst>
        </pc:spChg>
        <pc:spChg chg="mod">
          <ac:chgData name="Marlieke Brandsen" userId="fcb1ea95-d0fb-4f8e-b286-81b22cac0ccd" providerId="ADAL" clId="{86BA01F4-C879-42FC-BC9D-AC7A3D551CD5}" dt="2022-08-10T08:31:37.277" v="50" actId="20577"/>
          <ac:spMkLst>
            <pc:docMk/>
            <pc:sldMk cId="2512569391" sldId="346"/>
            <ac:spMk id="6" creationId="{7B940E9C-5BE2-3C76-3414-560BF18A1E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00D7E-770B-424C-B0C2-FE19F0CDA22F}" type="datetimeFigureOut">
              <a:rPr lang="nl-NL" smtClean="0"/>
              <a:t>10-8-2022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254B4-7168-394B-A45E-A8B2B7541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54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10-8-2022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10-8-2022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10-8-2022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10-8-2022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10-8-2022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10-8-2022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10-8-2022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10-8-2022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10-8-2022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10-8-2022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DB3E-B3B2-1841-82FD-6EE70BCC6A8A}" type="datetimeFigureOut">
              <a:rPr lang="nl-NL" smtClean="0"/>
              <a:t>10-8-2022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DB3E-B3B2-1841-82FD-6EE70BCC6A8A}" type="datetimeFigureOut">
              <a:rPr lang="nl-NL" smtClean="0"/>
              <a:t>10-8-2022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B08E-4559-BB4E-A894-0802851FA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persoon, buiten, mensen&#10;&#10;Automatisch gegenereerde beschrijving">
            <a:extLst>
              <a:ext uri="{FF2B5EF4-FFF2-40B4-BE49-F238E27FC236}">
                <a16:creationId xmlns:a16="http://schemas.microsoft.com/office/drawing/2014/main" id="{724D3AA4-7FE0-0EDA-8288-551133504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9507" y="0"/>
            <a:ext cx="9568679" cy="5923086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35B20D-3A96-420D-94E0-F9B787B73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38" y="4603125"/>
            <a:ext cx="2084598" cy="656791"/>
          </a:xfrm>
          <a:prstGeom prst="rect">
            <a:avLst/>
          </a:prstGeom>
        </p:spPr>
      </p:pic>
      <p:sp>
        <p:nvSpPr>
          <p:cNvPr id="11" name="Afgeronde rechthoek 4">
            <a:extLst>
              <a:ext uri="{FF2B5EF4-FFF2-40B4-BE49-F238E27FC236}">
                <a16:creationId xmlns:a16="http://schemas.microsoft.com/office/drawing/2014/main" id="{5CC7706F-A71D-3B1C-77D8-B31E3944B23F}"/>
              </a:ext>
            </a:extLst>
          </p:cNvPr>
          <p:cNvSpPr/>
          <p:nvPr/>
        </p:nvSpPr>
        <p:spPr>
          <a:xfrm>
            <a:off x="387469" y="3522846"/>
            <a:ext cx="4482914" cy="2192154"/>
          </a:xfrm>
          <a:prstGeom prst="roundRect">
            <a:avLst>
              <a:gd name="adj" fmla="val 11588"/>
            </a:avLst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B2126CE-B7FA-4134-A2FD-0901BB20D177}"/>
              </a:ext>
            </a:extLst>
          </p:cNvPr>
          <p:cNvSpPr txBox="1">
            <a:spLocks/>
          </p:cNvSpPr>
          <p:nvPr/>
        </p:nvSpPr>
        <p:spPr>
          <a:xfrm>
            <a:off x="387469" y="2857500"/>
            <a:ext cx="5769068" cy="3626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chemeClr val="bg1"/>
                </a:solidFill>
                <a:effectLst>
                  <a:glow rad="101600">
                    <a:schemeClr val="tx1">
                      <a:alpha val="20000"/>
                    </a:schemeClr>
                  </a:glow>
                </a:effectLst>
                <a:latin typeface="FS Me" panose="02000506040000020004" pitchFamily="2" charset="0"/>
                <a:ea typeface="Auto 1" charset="0"/>
                <a:cs typeface="Auto 1" charset="0"/>
              </a:rPr>
              <a:t>Drie jaar geen druppel regen </a:t>
            </a:r>
          </a:p>
          <a:p>
            <a:r>
              <a:rPr lang="nl-NL" sz="5000" b="1" dirty="0">
                <a:solidFill>
                  <a:schemeClr val="bg1"/>
                </a:solidFill>
                <a:effectLst>
                  <a:glow rad="101600">
                    <a:schemeClr val="tx1">
                      <a:alpha val="20000"/>
                    </a:schemeClr>
                  </a:glow>
                </a:effectLst>
                <a:latin typeface="FS Me" panose="02000506040000020004" pitchFamily="2" charset="0"/>
                <a:ea typeface="Auto 1" charset="0"/>
                <a:cs typeface="Auto 1" charset="0"/>
              </a:rPr>
              <a:t>eist zijn tol</a:t>
            </a:r>
          </a:p>
        </p:txBody>
      </p:sp>
    </p:spTree>
    <p:extLst>
      <p:ext uri="{BB962C8B-B14F-4D97-AF65-F5344CB8AC3E}">
        <p14:creationId xmlns:p14="http://schemas.microsoft.com/office/powerpoint/2010/main" val="71220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schoeisel&#10;&#10;Automatisch gegenereerde beschrijving">
            <a:extLst>
              <a:ext uri="{FF2B5EF4-FFF2-40B4-BE49-F238E27FC236}">
                <a16:creationId xmlns:a16="http://schemas.microsoft.com/office/drawing/2014/main" id="{5AF8438A-663C-4AE1-9347-F5907792E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9365" y="0"/>
            <a:ext cx="10136325" cy="5715000"/>
          </a:xfrm>
          <a:prstGeom prst="rect">
            <a:avLst/>
          </a:prstGeom>
        </p:spPr>
      </p:pic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C8B67FB-688A-FB49-9BDB-364FF19C7851}"/>
              </a:ext>
            </a:extLst>
          </p:cNvPr>
          <p:cNvSpPr/>
          <p:nvPr/>
        </p:nvSpPr>
        <p:spPr>
          <a:xfrm>
            <a:off x="1656604" y="519545"/>
            <a:ext cx="7220142" cy="2062103"/>
          </a:xfrm>
          <a:prstGeom prst="roundRect">
            <a:avLst>
              <a:gd name="adj" fmla="val 11588"/>
            </a:avLst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D8EA6FC-587F-104A-936F-2BD4DAAB9C53}"/>
              </a:ext>
            </a:extLst>
          </p:cNvPr>
          <p:cNvSpPr txBox="1"/>
          <p:nvPr/>
        </p:nvSpPr>
        <p:spPr>
          <a:xfrm>
            <a:off x="1656604" y="523703"/>
            <a:ext cx="7487396" cy="2062103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3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3200" b="1" i="0" dirty="0">
                <a:solidFill>
                  <a:schemeClr val="bg2"/>
                </a:solidFill>
                <a:effectLst/>
                <a:latin typeface="FS Me" panose="02000506040000020004" pitchFamily="2" charset="0"/>
              </a:rPr>
              <a:t>Meer dan 13 miljoen mensen hebben honger. Elke 48 seconden gaat er een mensenleven verloren vanwege het gebrek aan voedsel.</a:t>
            </a:r>
            <a:endParaRPr lang="nl-NL" sz="2800" dirty="0">
              <a:solidFill>
                <a:schemeClr val="bg2"/>
              </a:solidFill>
              <a:latin typeface="FS Me" panose="02000506040000020004" pitchFamily="2" charset="0"/>
              <a:ea typeface="Auto 1" charset="0"/>
              <a:cs typeface="Auto 1" charset="0"/>
            </a:endParaRPr>
          </a:p>
        </p:txBody>
      </p:sp>
      <p:pic>
        <p:nvPicPr>
          <p:cNvPr id="4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0625E503-A86C-A192-19CC-828870C6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5065" y="789710"/>
            <a:ext cx="5124740" cy="5715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4E2D013-2C3B-46D8-895B-4F8B2EFB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479" y="4919730"/>
            <a:ext cx="1224613" cy="3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2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DCD6168E-492F-96BF-97F0-B41031382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64" y="-426797"/>
            <a:ext cx="9269128" cy="6141797"/>
          </a:xfrm>
          <a:prstGeom prst="rect">
            <a:avLst/>
          </a:prstGeom>
        </p:spPr>
      </p:pic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50D85A75-6C23-174C-A607-971C877A6656}"/>
              </a:ext>
            </a:extLst>
          </p:cNvPr>
          <p:cNvSpPr/>
          <p:nvPr/>
        </p:nvSpPr>
        <p:spPr>
          <a:xfrm>
            <a:off x="4976261" y="1147891"/>
            <a:ext cx="4071029" cy="2738339"/>
          </a:xfrm>
          <a:prstGeom prst="roundRect">
            <a:avLst>
              <a:gd name="adj" fmla="val 11588"/>
            </a:avLst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5FC0F39-6780-BB41-92C9-9F054C9E02D8}"/>
              </a:ext>
            </a:extLst>
          </p:cNvPr>
          <p:cNvSpPr txBox="1"/>
          <p:nvPr/>
        </p:nvSpPr>
        <p:spPr>
          <a:xfrm>
            <a:off x="5110302" y="1246910"/>
            <a:ext cx="4175899" cy="2569934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3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 Me" panose="02000506040000020004" pitchFamily="2" charset="0"/>
                <a:ea typeface="Auto 1" charset="0"/>
                <a:cs typeface="Auto 1" charset="0"/>
              </a:rPr>
              <a:t>Nomade moeder Elin heeft acht monden om te voeden en maar twee kilo meel per week.</a:t>
            </a:r>
          </a:p>
          <a:p>
            <a:endParaRPr lang="nl-NL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S Me" panose="02000506040000020004" pitchFamily="2" charset="0"/>
              <a:ea typeface="Auto 1" charset="0"/>
              <a:cs typeface="Auto 1" charset="0"/>
            </a:endParaRPr>
          </a:p>
          <a:p>
            <a:r>
              <a:rPr lang="nl-NL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 Me" panose="02000506040000020004" pitchFamily="2" charset="0"/>
                <a:ea typeface="Auto 1" charset="0"/>
                <a:cs typeface="Auto 1" charset="0"/>
              </a:rPr>
              <a:t>Help jij vrouwen als Elin hun gezin eten te geven?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31A7F73-55D9-45CA-AD73-829607C93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479" y="4919730"/>
            <a:ext cx="1224613" cy="386104"/>
          </a:xfrm>
          <a:prstGeom prst="rect">
            <a:avLst/>
          </a:prstGeom>
        </p:spPr>
      </p:pic>
      <p:pic>
        <p:nvPicPr>
          <p:cNvPr id="8" name="Afbeelding 7" descr="Afbeelding met kaart&#10;&#10;Automatisch gegenereerde beschrijving">
            <a:extLst>
              <a:ext uri="{FF2B5EF4-FFF2-40B4-BE49-F238E27FC236}">
                <a16:creationId xmlns:a16="http://schemas.microsoft.com/office/drawing/2014/main" id="{C25A0116-D2D6-6050-13EB-50930BA1E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74491" y="1246910"/>
            <a:ext cx="512474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kaart&#10;&#10;Automatisch gegenereerde beschrijving">
            <a:extLst>
              <a:ext uri="{FF2B5EF4-FFF2-40B4-BE49-F238E27FC236}">
                <a16:creationId xmlns:a16="http://schemas.microsoft.com/office/drawing/2014/main" id="{D436FD49-8366-87E2-C28E-F054968FC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3"/>
          <a:stretch/>
        </p:blipFill>
        <p:spPr>
          <a:xfrm>
            <a:off x="1" y="0"/>
            <a:ext cx="9143999" cy="5715000"/>
          </a:xfrm>
          <a:prstGeom prst="rect">
            <a:avLst/>
          </a:prstGeom>
        </p:spPr>
      </p:pic>
      <p:pic>
        <p:nvPicPr>
          <p:cNvPr id="3" name="Afbeelding 2" descr="Afbeelding met grond, buiten, outdoor-object&#10;&#10;Automatisch gegenereerde beschrijving">
            <a:extLst>
              <a:ext uri="{FF2B5EF4-FFF2-40B4-BE49-F238E27FC236}">
                <a16:creationId xmlns:a16="http://schemas.microsoft.com/office/drawing/2014/main" id="{6D68C134-5855-3ECC-59F4-03368DFB6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0" y="2725445"/>
            <a:ext cx="3212093" cy="287636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DF28368-E899-116B-02FA-F05B9CA1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479" y="4919730"/>
            <a:ext cx="1224613" cy="38610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B940E9C-5BE2-3C76-3414-560BF18A1E11}"/>
              </a:ext>
            </a:extLst>
          </p:cNvPr>
          <p:cNvSpPr txBox="1"/>
          <p:nvPr/>
        </p:nvSpPr>
        <p:spPr>
          <a:xfrm>
            <a:off x="266369" y="376895"/>
            <a:ext cx="50411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 Me" panose="02000506040000020004" pitchFamily="2" charset="0"/>
                <a:ea typeface="Auto 1" charset="0"/>
                <a:cs typeface="Auto 1" charset="0"/>
              </a:rPr>
              <a:t>Geef voor </a:t>
            </a:r>
          </a:p>
          <a:p>
            <a:pPr algn="ctr"/>
            <a:r>
              <a:rPr lang="nl-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 Me" panose="02000506040000020004" pitchFamily="2" charset="0"/>
                <a:ea typeface="Auto 1" charset="0"/>
                <a:cs typeface="Auto 1" charset="0"/>
              </a:rPr>
              <a:t>noodhulp in de Hoorn van Afrika</a:t>
            </a:r>
          </a:p>
          <a:p>
            <a:pPr algn="ctr"/>
            <a:endParaRPr lang="nl-N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S Me" panose="02000506040000020004" pitchFamily="2" charset="0"/>
              <a:ea typeface="Auto 1" charset="0"/>
              <a:cs typeface="Auto 1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FF2ED34-2F57-0D49-09AA-FF0DD000C21F}"/>
              </a:ext>
            </a:extLst>
          </p:cNvPr>
          <p:cNvSpPr txBox="1"/>
          <p:nvPr/>
        </p:nvSpPr>
        <p:spPr>
          <a:xfrm>
            <a:off x="5204783" y="134639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FS Me" panose="02000506040000020004" pitchFamily="2" charset="0"/>
                <a:ea typeface="Auto 1" charset="0"/>
                <a:cs typeface="Auto 1" charset="0"/>
              </a:rPr>
              <a:t>NL32 ABNA 0501 0303 01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13DF4D-67DE-BFDA-4B89-48EFCDB2B976}"/>
              </a:ext>
            </a:extLst>
          </p:cNvPr>
          <p:cNvSpPr txBox="1"/>
          <p:nvPr/>
        </p:nvSpPr>
        <p:spPr>
          <a:xfrm>
            <a:off x="3400773" y="4566766"/>
            <a:ext cx="5041126" cy="956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173145"/>
                </a:solidFill>
                <a:effectLst/>
                <a:latin typeface="FS Me" panose="02000506040000020004" pitchFamily="2" charset="0"/>
              </a:rPr>
              <a:t>Op het gebied van noodhulp werkt Tearfund </a:t>
            </a:r>
          </a:p>
          <a:p>
            <a:r>
              <a:rPr lang="nl-NL" b="1" i="0" dirty="0">
                <a:solidFill>
                  <a:srgbClr val="173145"/>
                </a:solidFill>
                <a:effectLst/>
                <a:latin typeface="FS Me" panose="02000506040000020004" pitchFamily="2" charset="0"/>
              </a:rPr>
              <a:t>samen met de Dutch </a:t>
            </a:r>
            <a:r>
              <a:rPr lang="nl-NL" b="1" i="0" dirty="0" err="1">
                <a:solidFill>
                  <a:srgbClr val="173145"/>
                </a:solidFill>
                <a:effectLst/>
                <a:latin typeface="FS Me" panose="02000506040000020004" pitchFamily="2" charset="0"/>
              </a:rPr>
              <a:t>Relief</a:t>
            </a:r>
            <a:r>
              <a:rPr lang="nl-NL" b="1" i="0" dirty="0">
                <a:solidFill>
                  <a:srgbClr val="173145"/>
                </a:solidFill>
                <a:effectLst/>
                <a:latin typeface="FS Me" panose="02000506040000020004" pitchFamily="2" charset="0"/>
              </a:rPr>
              <a:t> Alliance (DRA), </a:t>
            </a:r>
          </a:p>
          <a:p>
            <a:r>
              <a:rPr lang="nl-NL" b="1" i="0" dirty="0">
                <a:solidFill>
                  <a:srgbClr val="173145"/>
                </a:solidFill>
                <a:effectLst/>
                <a:latin typeface="FS Me" panose="02000506040000020004" pitchFamily="2" charset="0"/>
              </a:rPr>
              <a:t>een samenwerkingsverband van Nederlandse hulporganisaties.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806278B-FE9C-0EAF-5FD6-2ECC797E9F2B}"/>
              </a:ext>
            </a:extLst>
          </p:cNvPr>
          <p:cNvSpPr txBox="1"/>
          <p:nvPr/>
        </p:nvSpPr>
        <p:spPr>
          <a:xfrm flipH="1">
            <a:off x="5204783" y="1810418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latin typeface="FS Me" panose="02000506040000020004" pitchFamily="2" charset="0"/>
                <a:ea typeface="Auto 1" charset="0"/>
                <a:cs typeface="Auto 1" charset="0"/>
              </a:rPr>
              <a:t>t.n.v. Tearfund</a:t>
            </a:r>
          </a:p>
          <a:p>
            <a:r>
              <a:rPr lang="nl-NL" sz="1800" dirty="0">
                <a:latin typeface="FS Me" panose="02000506040000020004" pitchFamily="2" charset="0"/>
                <a:ea typeface="Auto 1" charset="0"/>
                <a:cs typeface="Auto 1" charset="0"/>
              </a:rPr>
              <a:t>onder vermelding van </a:t>
            </a:r>
          </a:p>
          <a:p>
            <a:r>
              <a:rPr lang="nl-NL" sz="1800" dirty="0">
                <a:latin typeface="FS Me" panose="02000506040000020004" pitchFamily="2" charset="0"/>
                <a:ea typeface="Auto 1" charset="0"/>
                <a:cs typeface="Auto 1" charset="0"/>
              </a:rPr>
              <a:t>Noodhulp Hoorn </a:t>
            </a:r>
            <a:r>
              <a:rPr lang="nl-NL" sz="1800">
                <a:latin typeface="FS Me" panose="02000506040000020004" pitchFamily="2" charset="0"/>
                <a:ea typeface="Auto 1" charset="0"/>
                <a:cs typeface="Auto 1" charset="0"/>
              </a:rPr>
              <a:t>van Afrika</a:t>
            </a:r>
            <a:endParaRPr lang="nl-NL" sz="1800" dirty="0">
              <a:latin typeface="FS Me" panose="02000506040000020004" pitchFamily="2" charset="0"/>
              <a:ea typeface="Auto 1" charset="0"/>
              <a:cs typeface="Auto 1" charset="0"/>
            </a:endParaRP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512569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r - PPT2017" id="{50D23801-B227-8F48-8575-63CE58D33306}" vid="{617FB6A8-9432-FE42-AF71-4D6640E21BA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6AE1C32BF614CA750D6D0B1EC2534" ma:contentTypeVersion="13" ma:contentTypeDescription="Een nieuw document maken." ma:contentTypeScope="" ma:versionID="bc44fdb67e79f44ee95ad1a85f06c404">
  <xsd:schema xmlns:xsd="http://www.w3.org/2001/XMLSchema" xmlns:xs="http://www.w3.org/2001/XMLSchema" xmlns:p="http://schemas.microsoft.com/office/2006/metadata/properties" xmlns:ns2="919ea99b-4553-443b-bcff-021b5a238f0e" xmlns:ns3="5f915dd1-5b40-41a2-aa62-7e6095dd9045" targetNamespace="http://schemas.microsoft.com/office/2006/metadata/properties" ma:root="true" ma:fieldsID="20f87136da3fab113cb75628251d17a8" ns2:_="" ns3:_="">
    <xsd:import namespace="919ea99b-4553-443b-bcff-021b5a238f0e"/>
    <xsd:import namespace="5f915dd1-5b40-41a2-aa62-7e6095dd9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ea99b-4553-443b-bcff-021b5a238f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15dd1-5b40-41a2-aa62-7e6095dd904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62D3A7-7DF6-4E05-B413-4D48585E1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9ea99b-4553-443b-bcff-021b5a238f0e"/>
    <ds:schemaRef ds:uri="5f915dd1-5b40-41a2-aa62-7e6095dd90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4B1EC-3472-41F2-B90D-0F4A561839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169AB5-002E-485D-AF2A-C17C49B21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Tear - PPT2017-2 Sjabloon 16x10</Template>
  <TotalTime>630</TotalTime>
  <Words>107</Words>
  <Application>Microsoft Office PowerPoint</Application>
  <PresentationFormat>Diavoorstelling (16:10)</PresentationFormat>
  <Paragraphs>15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FS Me</vt:lpstr>
      <vt:lpstr>Office-thema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Collecte</dc:title>
  <dc:creator>Frank van der Velde</dc:creator>
  <cp:lastModifiedBy>Marlieke Brandsen</cp:lastModifiedBy>
  <cp:revision>17</cp:revision>
  <dcterms:created xsi:type="dcterms:W3CDTF">2017-07-24T14:54:15Z</dcterms:created>
  <dcterms:modified xsi:type="dcterms:W3CDTF">2022-08-10T08:31:46Z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0x0101007DD6AE1C32BF614CA750D6D0B1EC2534</vt:lpwstr>
  </property>
</Properties>
</file>