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7"/>
  </p:notesMasterIdLst>
  <p:sldIdLst>
    <p:sldId id="256" r:id="rId4"/>
    <p:sldId id="257" r:id="rId5"/>
    <p:sldId id="27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247F5-A8F4-479C-8691-2827088F2DF3}" v="44" dt="2023-02-09T13:26:54.01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7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Schrijver" userId="bb951141-fc82-4eac-a1ef-cc1d8024f487" providerId="ADAL" clId="{71D247F5-A8F4-479C-8691-2827088F2DF3}"/>
    <pc:docChg chg="undo custSel addSld delSld modSld">
      <pc:chgData name="Henry Schrijver" userId="bb951141-fc82-4eac-a1ef-cc1d8024f487" providerId="ADAL" clId="{71D247F5-A8F4-479C-8691-2827088F2DF3}" dt="2023-02-09T13:26:54.013" v="172"/>
      <pc:docMkLst>
        <pc:docMk/>
      </pc:docMkLst>
      <pc:sldChg chg="addSp delSp modSp mod">
        <pc:chgData name="Henry Schrijver" userId="bb951141-fc82-4eac-a1ef-cc1d8024f487" providerId="ADAL" clId="{71D247F5-A8F4-479C-8691-2827088F2DF3}" dt="2023-02-09T13:26:54.013" v="172"/>
        <pc:sldMkLst>
          <pc:docMk/>
          <pc:sldMk cId="0" sldId="257"/>
        </pc:sldMkLst>
        <pc:spChg chg="add del mod">
          <ac:chgData name="Henry Schrijver" userId="bb951141-fc82-4eac-a1ef-cc1d8024f487" providerId="ADAL" clId="{71D247F5-A8F4-479C-8691-2827088F2DF3}" dt="2023-02-09T13:26:27.383" v="169" actId="478"/>
          <ac:spMkLst>
            <pc:docMk/>
            <pc:sldMk cId="0" sldId="257"/>
            <ac:spMk id="4" creationId="{4CD80F45-5B82-BAC9-4708-D8C5DA1FD611}"/>
          </ac:spMkLst>
        </pc:spChg>
        <pc:spChg chg="add mod">
          <ac:chgData name="Henry Schrijver" userId="bb951141-fc82-4eac-a1ef-cc1d8024f487" providerId="ADAL" clId="{71D247F5-A8F4-479C-8691-2827088F2DF3}" dt="2023-02-09T13:26:54.013" v="172"/>
          <ac:spMkLst>
            <pc:docMk/>
            <pc:sldMk cId="0" sldId="257"/>
            <ac:spMk id="8" creationId="{F75CBC16-512A-F516-8A90-C1BFDACDE77B}"/>
          </ac:spMkLst>
        </pc:spChg>
        <pc:spChg chg="mod">
          <ac:chgData name="Henry Schrijver" userId="bb951141-fc82-4eac-a1ef-cc1d8024f487" providerId="ADAL" clId="{71D247F5-A8F4-479C-8691-2827088F2DF3}" dt="2023-02-09T13:18:47.222" v="83" actId="27636"/>
          <ac:spMkLst>
            <pc:docMk/>
            <pc:sldMk cId="0" sldId="257"/>
            <ac:spMk id="154" creationId="{00000000-0000-0000-0000-000000000000}"/>
          </ac:spMkLst>
        </pc:spChg>
        <pc:picChg chg="add del mod">
          <ac:chgData name="Henry Schrijver" userId="bb951141-fc82-4eac-a1ef-cc1d8024f487" providerId="ADAL" clId="{71D247F5-A8F4-479C-8691-2827088F2DF3}" dt="2023-02-09T13:16:35.344" v="7" actId="478"/>
          <ac:picMkLst>
            <pc:docMk/>
            <pc:sldMk cId="0" sldId="257"/>
            <ac:picMk id="2" creationId="{91B07799-4F9E-0225-8BD5-CCF415E7A054}"/>
          </ac:picMkLst>
        </pc:picChg>
        <pc:picChg chg="del">
          <ac:chgData name="Henry Schrijver" userId="bb951141-fc82-4eac-a1ef-cc1d8024f487" providerId="ADAL" clId="{71D247F5-A8F4-479C-8691-2827088F2DF3}" dt="2023-02-09T13:12:57.528" v="0" actId="478"/>
          <ac:picMkLst>
            <pc:docMk/>
            <pc:sldMk cId="0" sldId="257"/>
            <ac:picMk id="2" creationId="{D74E9D19-B116-74DC-5BAC-08A3ADF16D94}"/>
          </ac:picMkLst>
        </pc:picChg>
        <pc:picChg chg="add del mod">
          <ac:chgData name="Henry Schrijver" userId="bb951141-fc82-4eac-a1ef-cc1d8024f487" providerId="ADAL" clId="{71D247F5-A8F4-479C-8691-2827088F2DF3}" dt="2023-02-09T13:26:19.184" v="163" actId="478"/>
          <ac:picMkLst>
            <pc:docMk/>
            <pc:sldMk cId="0" sldId="257"/>
            <ac:picMk id="3" creationId="{6061DD7B-977F-51D7-CB3F-C96B54799833}"/>
          </ac:picMkLst>
        </pc:picChg>
        <pc:picChg chg="add del mod">
          <ac:chgData name="Henry Schrijver" userId="bb951141-fc82-4eac-a1ef-cc1d8024f487" providerId="ADAL" clId="{71D247F5-A8F4-479C-8691-2827088F2DF3}" dt="2023-02-09T13:26:27.921" v="170" actId="478"/>
          <ac:picMkLst>
            <pc:docMk/>
            <pc:sldMk cId="0" sldId="257"/>
            <ac:picMk id="5" creationId="{A623F1C8-A293-EDD6-589B-84F6485DCD6D}"/>
          </ac:picMkLst>
        </pc:picChg>
        <pc:picChg chg="add del mod">
          <ac:chgData name="Henry Schrijver" userId="bb951141-fc82-4eac-a1ef-cc1d8024f487" providerId="ADAL" clId="{71D247F5-A8F4-479C-8691-2827088F2DF3}" dt="2023-02-09T13:26:24.219" v="167" actId="478"/>
          <ac:picMkLst>
            <pc:docMk/>
            <pc:sldMk cId="0" sldId="257"/>
            <ac:picMk id="6" creationId="{DEBD2E11-AB5C-CB9A-84B2-0674DF8C8226}"/>
          </ac:picMkLst>
        </pc:picChg>
        <pc:picChg chg="add mod">
          <ac:chgData name="Henry Schrijver" userId="bb951141-fc82-4eac-a1ef-cc1d8024f487" providerId="ADAL" clId="{71D247F5-A8F4-479C-8691-2827088F2DF3}" dt="2023-02-09T13:26:54.013" v="172"/>
          <ac:picMkLst>
            <pc:docMk/>
            <pc:sldMk cId="0" sldId="257"/>
            <ac:picMk id="7" creationId="{4E691EFF-990A-F0AC-2161-93050E71CA26}"/>
          </ac:picMkLst>
        </pc:picChg>
        <pc:picChg chg="add mod">
          <ac:chgData name="Henry Schrijver" userId="bb951141-fc82-4eac-a1ef-cc1d8024f487" providerId="ADAL" clId="{71D247F5-A8F4-479C-8691-2827088F2DF3}" dt="2023-02-09T13:26:54.013" v="172"/>
          <ac:picMkLst>
            <pc:docMk/>
            <pc:sldMk cId="0" sldId="257"/>
            <ac:picMk id="9" creationId="{FD3AD56F-6E8E-2C7C-7EE1-6002D01226E2}"/>
          </ac:picMkLst>
        </pc:picChg>
      </pc:sldChg>
      <pc:sldChg chg="add del">
        <pc:chgData name="Henry Schrijver" userId="bb951141-fc82-4eac-a1ef-cc1d8024f487" providerId="ADAL" clId="{71D247F5-A8F4-479C-8691-2827088F2DF3}" dt="2023-02-09T13:18:57.402" v="84" actId="47"/>
        <pc:sldMkLst>
          <pc:docMk/>
          <pc:sldMk cId="2525903818" sldId="268"/>
        </pc:sldMkLst>
      </pc:sldChg>
      <pc:sldChg chg="add del">
        <pc:chgData name="Henry Schrijver" userId="bb951141-fc82-4eac-a1ef-cc1d8024f487" providerId="ADAL" clId="{71D247F5-A8F4-479C-8691-2827088F2DF3}" dt="2023-02-09T13:18:16.325" v="25" actId="47"/>
        <pc:sldMkLst>
          <pc:docMk/>
          <pc:sldMk cId="1054112329" sldId="269"/>
        </pc:sldMkLst>
      </pc:sldChg>
      <pc:sldChg chg="add del">
        <pc:chgData name="Henry Schrijver" userId="bb951141-fc82-4eac-a1ef-cc1d8024f487" providerId="ADAL" clId="{71D247F5-A8F4-479C-8691-2827088F2DF3}" dt="2023-02-09T13:16:42.542" v="8" actId="47"/>
        <pc:sldMkLst>
          <pc:docMk/>
          <pc:sldMk cId="3966853567" sldId="269"/>
        </pc:sldMkLst>
      </pc:sldChg>
      <pc:sldChg chg="addSp delSp modSp add mod">
        <pc:chgData name="Henry Schrijver" userId="bb951141-fc82-4eac-a1ef-cc1d8024f487" providerId="ADAL" clId="{71D247F5-A8F4-479C-8691-2827088F2DF3}" dt="2023-02-09T13:26:41.713" v="171" actId="113"/>
        <pc:sldMkLst>
          <pc:docMk/>
          <pc:sldMk cId="470480898" sldId="270"/>
        </pc:sldMkLst>
        <pc:spChg chg="del">
          <ac:chgData name="Henry Schrijver" userId="bb951141-fc82-4eac-a1ef-cc1d8024f487" providerId="ADAL" clId="{71D247F5-A8F4-479C-8691-2827088F2DF3}" dt="2023-02-09T13:25:45.010" v="130" actId="478"/>
          <ac:spMkLst>
            <pc:docMk/>
            <pc:sldMk cId="470480898" sldId="270"/>
            <ac:spMk id="4" creationId="{4CD80F45-5B82-BAC9-4708-D8C5DA1FD611}"/>
          </ac:spMkLst>
        </pc:spChg>
        <pc:spChg chg="add mod">
          <ac:chgData name="Henry Schrijver" userId="bb951141-fc82-4eac-a1ef-cc1d8024f487" providerId="ADAL" clId="{71D247F5-A8F4-479C-8691-2827088F2DF3}" dt="2023-02-09T13:26:41.713" v="171" actId="113"/>
          <ac:spMkLst>
            <pc:docMk/>
            <pc:sldMk cId="470480898" sldId="270"/>
            <ac:spMk id="5" creationId="{42C3532A-C8CE-2E59-4A60-CFAA48764D55}"/>
          </ac:spMkLst>
        </pc:spChg>
        <pc:spChg chg="mod">
          <ac:chgData name="Henry Schrijver" userId="bb951141-fc82-4eac-a1ef-cc1d8024f487" providerId="ADAL" clId="{71D247F5-A8F4-479C-8691-2827088F2DF3}" dt="2023-02-09T13:18:21.080" v="45" actId="20577"/>
          <ac:spMkLst>
            <pc:docMk/>
            <pc:sldMk cId="470480898" sldId="270"/>
            <ac:spMk id="153" creationId="{00000000-0000-0000-0000-000000000000}"/>
          </ac:spMkLst>
        </pc:spChg>
        <pc:spChg chg="mod">
          <ac:chgData name="Henry Schrijver" userId="bb951141-fc82-4eac-a1ef-cc1d8024f487" providerId="ADAL" clId="{71D247F5-A8F4-479C-8691-2827088F2DF3}" dt="2023-02-09T13:20:02.409" v="121" actId="20577"/>
          <ac:spMkLst>
            <pc:docMk/>
            <pc:sldMk cId="470480898" sldId="270"/>
            <ac:spMk id="154" creationId="{00000000-0000-0000-0000-000000000000}"/>
          </ac:spMkLst>
        </pc:spChg>
        <pc:picChg chg="add del mod">
          <ac:chgData name="Henry Schrijver" userId="bb951141-fc82-4eac-a1ef-cc1d8024f487" providerId="ADAL" clId="{71D247F5-A8F4-479C-8691-2827088F2DF3}" dt="2023-02-09T13:19:40.329" v="90" actId="478"/>
          <ac:picMkLst>
            <pc:docMk/>
            <pc:sldMk cId="470480898" sldId="270"/>
            <ac:picMk id="2" creationId="{3BD121E3-64FE-DEE8-63A1-BFFAB0CC0293}"/>
          </ac:picMkLst>
        </pc:picChg>
        <pc:picChg chg="mod">
          <ac:chgData name="Henry Schrijver" userId="bb951141-fc82-4eac-a1ef-cc1d8024f487" providerId="ADAL" clId="{71D247F5-A8F4-479C-8691-2827088F2DF3}" dt="2023-02-09T13:26:15.252" v="162" actId="1076"/>
          <ac:picMkLst>
            <pc:docMk/>
            <pc:sldMk cId="470480898" sldId="270"/>
            <ac:picMk id="3" creationId="{6061DD7B-977F-51D7-CB3F-C96B54799833}"/>
          </ac:picMkLst>
        </pc:picChg>
        <pc:picChg chg="add mod">
          <ac:chgData name="Henry Schrijver" userId="bb951141-fc82-4eac-a1ef-cc1d8024f487" providerId="ADAL" clId="{71D247F5-A8F4-479C-8691-2827088F2DF3}" dt="2023-02-09T13:26:06.970" v="160" actId="1035"/>
          <ac:picMkLst>
            <pc:docMk/>
            <pc:sldMk cId="470480898" sldId="270"/>
            <ac:picMk id="6" creationId="{4561F33F-905B-3915-41EF-DE15FC570430}"/>
          </ac:picMkLst>
        </pc:picChg>
      </pc:sldChg>
      <pc:sldMasterChg chg="delSldLayout">
        <pc:chgData name="Henry Schrijver" userId="bb951141-fc82-4eac-a1ef-cc1d8024f487" providerId="ADAL" clId="{71D247F5-A8F4-479C-8691-2827088F2DF3}" dt="2023-02-09T13:18:57.402" v="84" actId="47"/>
        <pc:sldMasterMkLst>
          <pc:docMk/>
          <pc:sldMasterMk cId="0" sldId="2147483648"/>
        </pc:sldMasterMkLst>
        <pc:sldLayoutChg chg="del">
          <pc:chgData name="Henry Schrijver" userId="bb951141-fc82-4eac-a1ef-cc1d8024f487" providerId="ADAL" clId="{71D247F5-A8F4-479C-8691-2827088F2DF3}" dt="2023-02-09T13:18:57.402" v="84" actId="47"/>
          <pc:sldLayoutMkLst>
            <pc:docMk/>
            <pc:sldMasterMk cId="0" sldId="2147483648"/>
            <pc:sldLayoutMk cId="1290652022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0714" y="7544460"/>
            <a:ext cx="11717869" cy="339722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/>
            </a:lvl1pPr>
          </a:lstStyle>
          <a:p>
            <a:r>
              <a:t>Auteur en datum</a:t>
            </a:r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3843649"/>
            <a:ext cx="11717868" cy="2066302"/>
          </a:xfrm>
          <a:prstGeom prst="rect">
            <a:avLst/>
          </a:prstGeom>
        </p:spPr>
        <p:txBody>
          <a:bodyPr anchor="ctr"/>
          <a:lstStyle>
            <a:lvl1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43466" y="1793027"/>
            <a:ext cx="11717868" cy="3862179"/>
          </a:xfrm>
          <a:prstGeom prst="rect">
            <a:avLst/>
          </a:prstGeom>
        </p:spPr>
        <p:txBody>
          <a:bodyPr anchor="b"/>
          <a:lstStyle>
            <a:lvl1pPr algn="ctr" defTabSz="1733930">
              <a:lnSpc>
                <a:spcPct val="80000"/>
              </a:lnSpc>
              <a:defRPr sz="17600" spc="-176"/>
            </a:lvl1pPr>
            <a:lvl2pPr algn="ctr" defTabSz="1733930">
              <a:lnSpc>
                <a:spcPct val="80000"/>
              </a:lnSpc>
              <a:defRPr sz="17600" spc="-176"/>
            </a:lvl2pPr>
            <a:lvl3pPr algn="ctr" defTabSz="1733930">
              <a:lnSpc>
                <a:spcPct val="80000"/>
              </a:lnSpc>
              <a:defRPr sz="17600" spc="-176"/>
            </a:lvl3pPr>
            <a:lvl4pPr algn="ctr" defTabSz="1733930">
              <a:lnSpc>
                <a:spcPct val="80000"/>
              </a:lnSpc>
              <a:defRPr sz="17600" spc="-176"/>
            </a:lvl4pPr>
            <a:lvl5pPr algn="ctr" defTabSz="1733930">
              <a:lnSpc>
                <a:spcPct val="80000"/>
              </a:lnSpc>
              <a:defRPr sz="17600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eitinformati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5625696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algn="ctr" defTabSz="457877">
              <a:defRPr sz="2964"/>
            </a:lvl1pPr>
          </a:lstStyle>
          <a:p>
            <a:r>
              <a:t>Feitinformatie</a:t>
            </a:r>
          </a:p>
        </p:txBody>
      </p:sp>
      <p:sp>
        <p:nvSpPr>
          <p:cNvPr id="10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oekenning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6013" y="6912775"/>
            <a:ext cx="10773362" cy="339723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/>
            </a:lvl1pPr>
          </a:lstStyle>
          <a:p>
            <a:r>
              <a:t>Toekenning</a:t>
            </a:r>
          </a:p>
        </p:txBody>
      </p:sp>
      <p:sp>
        <p:nvSpPr>
          <p:cNvPr id="116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35425" y="3853792"/>
            <a:ext cx="11133950" cy="2046016"/>
          </a:xfrm>
          <a:prstGeom prst="rect">
            <a:avLst/>
          </a:prstGeom>
        </p:spPr>
        <p:txBody>
          <a:bodyPr/>
          <a:lstStyle>
            <a:lvl1pPr marL="454345" indent="-334151" defTabSz="1733930">
              <a:lnSpc>
                <a:spcPct val="90000"/>
              </a:lnSpc>
              <a:defRPr sz="6000" b="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4345" indent="123048" defTabSz="1733930">
              <a:lnSpc>
                <a:spcPct val="90000"/>
              </a:lnSpc>
              <a:defRPr sz="6000" b="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4345" indent="580248" defTabSz="1733930">
              <a:lnSpc>
                <a:spcPct val="90000"/>
              </a:lnSpc>
              <a:defRPr sz="6000" b="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4345" indent="1037448" defTabSz="1733930">
              <a:lnSpc>
                <a:spcPct val="90000"/>
              </a:lnSpc>
              <a:defRPr sz="6000" b="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4345" indent="1494648" defTabSz="1733930">
              <a:lnSpc>
                <a:spcPct val="90000"/>
              </a:lnSpc>
              <a:defRPr sz="6000" b="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“Bijzonder citaat”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chaal salade met gebakken rijst, gekookte eieren en eetstokjes"/>
          <p:cNvSpPr>
            <a:spLocks noGrp="1"/>
          </p:cNvSpPr>
          <p:nvPr>
            <p:ph type="pic" sz="quarter" idx="21"/>
          </p:nvPr>
        </p:nvSpPr>
        <p:spPr>
          <a:xfrm>
            <a:off x="8405706" y="1761066"/>
            <a:ext cx="3967521" cy="31731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Schaal met zalmkoekjes, salade en hummus "/>
          <p:cNvSpPr>
            <a:spLocks noGrp="1"/>
          </p:cNvSpPr>
          <p:nvPr>
            <p:ph type="pic" sz="half" idx="22"/>
          </p:nvPr>
        </p:nvSpPr>
        <p:spPr>
          <a:xfrm>
            <a:off x="7200053" y="3340946"/>
            <a:ext cx="5567681" cy="64800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Schaal pappardellepasta met peterselieboter, geroosterde hazelnoten en geraspte parmezaanse kaas"/>
          <p:cNvSpPr>
            <a:spLocks noGrp="1"/>
          </p:cNvSpPr>
          <p:nvPr>
            <p:ph type="pic" idx="23"/>
          </p:nvPr>
        </p:nvSpPr>
        <p:spPr>
          <a:xfrm>
            <a:off x="-74508" y="1483359"/>
            <a:ext cx="8859522" cy="66446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chaal salade met gebakken rijst, gekookte eieren en eetstokjes"/>
          <p:cNvSpPr>
            <a:spLocks noGrp="1"/>
          </p:cNvSpPr>
          <p:nvPr>
            <p:ph type="pic" idx="21"/>
          </p:nvPr>
        </p:nvSpPr>
        <p:spPr>
          <a:xfrm>
            <a:off x="-711201" y="-1727201"/>
            <a:ext cx="14427202" cy="115417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's en limoenen"/>
          <p:cNvSpPr>
            <a:spLocks noGrp="1"/>
          </p:cNvSpPr>
          <p:nvPr>
            <p:ph type="pic" idx="21"/>
          </p:nvPr>
        </p:nvSpPr>
        <p:spPr>
          <a:xfrm>
            <a:off x="-616374" y="528319"/>
            <a:ext cx="14264642" cy="85434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643466" y="5019040"/>
            <a:ext cx="11717868" cy="2479041"/>
          </a:xfrm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23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44101" y="1809140"/>
            <a:ext cx="11716599" cy="339722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/>
            </a:lvl1pPr>
          </a:lstStyle>
          <a:p>
            <a:r>
              <a:t>Auteur en datum</a:t>
            </a:r>
          </a:p>
        </p:txBody>
      </p:sp>
      <p:sp>
        <p:nvSpPr>
          <p:cNvPr id="2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7411152"/>
            <a:ext cx="11717868" cy="595708"/>
          </a:xfrm>
          <a:prstGeom prst="rect">
            <a:avLst/>
          </a:prstGeom>
        </p:spPr>
        <p:txBody>
          <a:bodyPr/>
          <a:lstStyle/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chaal met zalmkoekjes, salade en hummus"/>
          <p:cNvSpPr>
            <a:spLocks noGrp="1"/>
          </p:cNvSpPr>
          <p:nvPr>
            <p:ph type="pic" sz="half" idx="21"/>
          </p:nvPr>
        </p:nvSpPr>
        <p:spPr>
          <a:xfrm>
            <a:off x="5852159" y="1110826"/>
            <a:ext cx="6477248" cy="75387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43466" y="1896533"/>
            <a:ext cx="5215468" cy="3137213"/>
          </a:xfrm>
          <a:prstGeom prst="rect">
            <a:avLst/>
          </a:prstGeom>
        </p:spPr>
        <p:txBody>
          <a:bodyPr/>
          <a:lstStyle>
            <a:lvl1pPr>
              <a:defRPr sz="6000" spc="-119"/>
            </a:lvl1pPr>
          </a:lstStyle>
          <a:p>
            <a:r>
              <a:t>Naam dia</a:t>
            </a:r>
          </a:p>
        </p:txBody>
      </p:sp>
      <p:sp>
        <p:nvSpPr>
          <p:cNvPr id="3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4984840"/>
            <a:ext cx="5215468" cy="2872227"/>
          </a:xfrm>
          <a:prstGeom prst="rect">
            <a:avLst/>
          </a:prstGeom>
        </p:spPr>
        <p:txBody>
          <a:bodyPr/>
          <a:lstStyle/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380889" y="8170058"/>
            <a:ext cx="236357" cy="2277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11717868" cy="764354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Naam dia</a:t>
            </a:r>
          </a:p>
        </p:txBody>
      </p:sp>
      <p:sp>
        <p:nvSpPr>
          <p:cNvPr id="43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24847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r>
              <a:t>Ondertitel dia</a:t>
            </a:r>
          </a:p>
        </p:txBody>
      </p:sp>
      <p:sp>
        <p:nvSpPr>
          <p:cNvPr id="44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 numCol="2" spcCol="585893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2484779"/>
            <a:ext cx="52154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r>
              <a:t>Ondertitel dia</a:t>
            </a:r>
          </a:p>
        </p:txBody>
      </p:sp>
      <p:sp>
        <p:nvSpPr>
          <p:cNvPr id="61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3485069"/>
            <a:ext cx="5215468" cy="4403536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chaal pappardellepasta met peterselieboter, geroosterde hazelnoten en geraspte parmezaanse kaas"/>
          <p:cNvSpPr>
            <a:spLocks noGrp="1"/>
          </p:cNvSpPr>
          <p:nvPr>
            <p:ph type="pic" sz="half" idx="22"/>
          </p:nvPr>
        </p:nvSpPr>
        <p:spPr>
          <a:xfrm>
            <a:off x="6502400" y="1001991"/>
            <a:ext cx="5822333" cy="7763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5215468" cy="765387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Naam dia</a:t>
            </a:r>
          </a:p>
        </p:txBody>
      </p:sp>
      <p:sp>
        <p:nvSpPr>
          <p:cNvPr id="6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643464" y="3637279"/>
            <a:ext cx="11717870" cy="2479042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Sectietitel</a:t>
            </a:r>
          </a:p>
        </p:txBody>
      </p:sp>
      <p:sp>
        <p:nvSpPr>
          <p:cNvPr id="7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380889" y="8170058"/>
            <a:ext cx="236357" cy="2277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11717868" cy="765307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Naam dia</a:t>
            </a:r>
          </a:p>
        </p:txBody>
      </p:sp>
      <p:sp>
        <p:nvSpPr>
          <p:cNvPr id="80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24847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r>
              <a:t>Ondertitel dia</a:t>
            </a:r>
          </a:p>
        </p:txBody>
      </p:sp>
      <p:sp>
        <p:nvSpPr>
          <p:cNvPr id="8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11717868" cy="765387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Titel agenda</a:t>
            </a:r>
          </a:p>
        </p:txBody>
      </p:sp>
      <p:sp>
        <p:nvSpPr>
          <p:cNvPr id="89" name="Ondertitel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24847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r>
              <a:t>Ondertitel agenda</a:t>
            </a:r>
          </a:p>
        </p:txBody>
      </p:sp>
      <p:sp>
        <p:nvSpPr>
          <p:cNvPr id="90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b="0" spc="-38"/>
            </a:lvl1pPr>
            <a:lvl2pPr>
              <a:spcBef>
                <a:spcPts val="1200"/>
              </a:spcBef>
              <a:defRPr b="0" spc="-38"/>
            </a:lvl2pPr>
            <a:lvl3pPr>
              <a:spcBef>
                <a:spcPts val="1200"/>
              </a:spcBef>
              <a:defRPr b="0" spc="-38"/>
            </a:lvl3pPr>
            <a:lvl4pPr>
              <a:spcBef>
                <a:spcPts val="1200"/>
              </a:spcBef>
              <a:defRPr b="0" spc="-38"/>
            </a:lvl4pPr>
            <a:lvl5pPr>
              <a:spcBef>
                <a:spcPts val="1200"/>
              </a:spcBef>
              <a:defRPr b="0" spc="-38"/>
            </a:lvl5pPr>
          </a:lstStyle>
          <a:p>
            <a:r>
              <a:t>Agendaonderwerpen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643464" y="2592528"/>
            <a:ext cx="11717870" cy="2479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b">
            <a:normAutofit/>
          </a:bodyPr>
          <a:lstStyle/>
          <a:p>
            <a:r>
              <a:t>Naam presentatie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640715" y="5071568"/>
            <a:ext cx="11717869" cy="1016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/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380889" y="8167800"/>
            <a:ext cx="236357" cy="227720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 defTabSz="415431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hristelijknoodhulpcluster.n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hristelijknoodhulpcluster.n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973" y="-8280"/>
            <a:ext cx="13611346" cy="977016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ardbeving in Syrië"/>
          <p:cNvSpPr txBox="1">
            <a:spLocks noGrp="1"/>
          </p:cNvSpPr>
          <p:nvPr>
            <p:ph type="ctrTitle"/>
          </p:nvPr>
        </p:nvSpPr>
        <p:spPr>
          <a:xfrm>
            <a:off x="403337" y="-567044"/>
            <a:ext cx="11717870" cy="2479041"/>
          </a:xfrm>
          <a:prstGeom prst="rect">
            <a:avLst/>
          </a:prstGeom>
        </p:spPr>
        <p:txBody>
          <a:bodyPr/>
          <a:lstStyle>
            <a:lvl1pPr>
              <a:defRPr b="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dirty="0" err="1"/>
              <a:t>Aardbeving</a:t>
            </a:r>
            <a:r>
              <a:rPr dirty="0"/>
              <a:t> in </a:t>
            </a:r>
            <a:r>
              <a:rPr dirty="0" err="1"/>
              <a:t>Syrië</a:t>
            </a:r>
            <a:endParaRPr dirty="0"/>
          </a:p>
        </p:txBody>
      </p:sp>
      <p:sp>
        <p:nvSpPr>
          <p:cNvPr id="154" name="Hier tekst voor gebed, geven, acties etc.."/>
          <p:cNvSpPr txBox="1">
            <a:spLocks noGrp="1"/>
          </p:cNvSpPr>
          <p:nvPr>
            <p:ph type="subTitle" sz="quarter" idx="1"/>
          </p:nvPr>
        </p:nvSpPr>
        <p:spPr>
          <a:xfrm>
            <a:off x="352538" y="2200189"/>
            <a:ext cx="7312858" cy="463603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nl-NL" sz="3200" b="0" dirty="0"/>
              <a:t>Onvoorstelbaar leed! Zware aardbevingen in Syrië en Turkije eisen duizenden levens. Tienduizenden mensen zijn gewond, </a:t>
            </a:r>
          </a:p>
          <a:p>
            <a:r>
              <a:rPr lang="nl-NL" sz="3200" b="0" dirty="0"/>
              <a:t>de ravage is enorm. </a:t>
            </a:r>
          </a:p>
          <a:p>
            <a:endParaRPr lang="nl-NL" sz="3200" b="0" dirty="0"/>
          </a:p>
          <a:p>
            <a:r>
              <a:rPr lang="nl-NL" sz="3200" b="0" dirty="0"/>
              <a:t>Het Christelijk Noodhulpcluster is al jaren </a:t>
            </a:r>
          </a:p>
          <a:p>
            <a:r>
              <a:rPr lang="nl-NL" sz="3200" b="0" dirty="0"/>
              <a:t>in Syrië aanwezig en biedt </a:t>
            </a:r>
            <a:r>
              <a:rPr lang="en-NL" sz="3200" b="0" dirty="0"/>
              <a:t>nu </a:t>
            </a:r>
            <a:r>
              <a:rPr lang="nl-NL" sz="3200" b="0" dirty="0"/>
              <a:t>noodhulp aan de slachtoffers</a:t>
            </a:r>
            <a:r>
              <a:rPr lang="en-NL" sz="3200" b="0" dirty="0"/>
              <a:t>: </a:t>
            </a:r>
            <a:r>
              <a:rPr lang="en-NL" sz="3200" b="0" dirty="0" err="1"/>
              <a:t>onderdak</a:t>
            </a:r>
            <a:r>
              <a:rPr lang="en-NL" sz="3200" b="0" dirty="0"/>
              <a:t>, </a:t>
            </a:r>
            <a:r>
              <a:rPr lang="en-NL" sz="3200" b="0" dirty="0" err="1"/>
              <a:t>voedsel</a:t>
            </a:r>
            <a:r>
              <a:rPr lang="en-NL" sz="3200" b="0" dirty="0"/>
              <a:t>, water en </a:t>
            </a:r>
            <a:r>
              <a:rPr lang="en-NL" sz="3200" b="0" dirty="0" err="1"/>
              <a:t>winterhulp</a:t>
            </a:r>
            <a:r>
              <a:rPr lang="en-NL" sz="3200" b="0" dirty="0"/>
              <a:t>.</a:t>
            </a:r>
          </a:p>
          <a:p>
            <a:endParaRPr lang="en-NL" sz="3200" dirty="0"/>
          </a:p>
          <a:p>
            <a:endParaRPr lang="nl-NL" sz="3200" b="0" dirty="0">
              <a:hlinkClick r:id="rId2"/>
            </a:endParaRPr>
          </a:p>
          <a:p>
            <a:r>
              <a:rPr lang="en-NL" sz="3200" b="0" dirty="0"/>
              <a:t>christelijknoodhulpcluster.nl </a:t>
            </a:r>
            <a:endParaRPr sz="3200" b="0" dirty="0"/>
          </a:p>
        </p:txBody>
      </p:sp>
      <p:pic>
        <p:nvPicPr>
          <p:cNvPr id="155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556" y="7638820"/>
            <a:ext cx="13719266" cy="2412806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E691EFF-990A-F0AC-2161-93050E71C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023" y="2200189"/>
            <a:ext cx="4453974" cy="445397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75CBC16-512A-F516-8A90-C1BFDACDE77B}"/>
              </a:ext>
            </a:extLst>
          </p:cNvPr>
          <p:cNvSpPr txBox="1"/>
          <p:nvPr/>
        </p:nvSpPr>
        <p:spPr>
          <a:xfrm>
            <a:off x="8470695" y="6680425"/>
            <a:ext cx="3688630" cy="661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76" i="1" dirty="0">
                <a:solidFill>
                  <a:schemeClr val="bg2">
                    <a:lumMod val="25000"/>
                  </a:schemeClr>
                </a:solidFill>
                <a:latin typeface="FS Me"/>
              </a:rPr>
              <a:t>Doneren kan ook via         .        </a:t>
            </a:r>
            <a:br>
              <a:rPr lang="nl-NL" sz="2276" i="1" dirty="0">
                <a:solidFill>
                  <a:schemeClr val="bg2">
                    <a:lumMod val="25000"/>
                  </a:schemeClr>
                </a:solidFill>
                <a:latin typeface="FS Me"/>
              </a:rPr>
            </a:br>
            <a:r>
              <a:rPr lang="nl-NL" sz="1422" i="1" dirty="0">
                <a:solidFill>
                  <a:schemeClr val="bg2">
                    <a:lumMod val="25000"/>
                  </a:schemeClr>
                </a:solidFill>
                <a:latin typeface="FS Me"/>
              </a:rPr>
              <a:t>‘Selecteer: ‘</a:t>
            </a:r>
            <a:r>
              <a:rPr lang="nl-NL" sz="1422" b="1" i="1" dirty="0">
                <a:solidFill>
                  <a:schemeClr val="bg2">
                    <a:lumMod val="25000"/>
                  </a:schemeClr>
                </a:solidFill>
                <a:latin typeface="FS Me"/>
              </a:rPr>
              <a:t>Tearfund Noodhulp Syrië</a:t>
            </a:r>
            <a:r>
              <a:rPr lang="nl-NL" sz="1422" i="1" dirty="0">
                <a:solidFill>
                  <a:schemeClr val="bg2">
                    <a:lumMod val="25000"/>
                  </a:schemeClr>
                </a:solidFill>
                <a:latin typeface="FS Me"/>
              </a:rPr>
              <a:t>’</a:t>
            </a:r>
          </a:p>
        </p:txBody>
      </p:sp>
      <p:pic>
        <p:nvPicPr>
          <p:cNvPr id="9" name="Picture 2" descr="Givt-app - Gewoon blijven geven, maar dan met je mobiele telefoon">
            <a:extLst>
              <a:ext uri="{FF2B5EF4-FFF2-40B4-BE49-F238E27FC236}">
                <a16:creationId xmlns:a16="http://schemas.microsoft.com/office/drawing/2014/main" id="{FD3AD56F-6E8E-2C7C-7EE1-6002D0122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132" y="6662966"/>
            <a:ext cx="812068" cy="4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ardbeving in Syrië"/>
          <p:cNvSpPr txBox="1">
            <a:spLocks noGrp="1"/>
          </p:cNvSpPr>
          <p:nvPr>
            <p:ph type="ctrTitle"/>
          </p:nvPr>
        </p:nvSpPr>
        <p:spPr>
          <a:xfrm>
            <a:off x="403337" y="-567044"/>
            <a:ext cx="11717870" cy="2479041"/>
          </a:xfrm>
          <a:prstGeom prst="rect">
            <a:avLst/>
          </a:prstGeom>
        </p:spPr>
        <p:txBody>
          <a:bodyPr/>
          <a:lstStyle>
            <a:lvl1pPr>
              <a:defRPr b="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nl-NL" dirty="0"/>
              <a:t>Bidt en helpt u mee?</a:t>
            </a:r>
            <a:endParaRPr dirty="0"/>
          </a:p>
        </p:txBody>
      </p:sp>
      <p:sp>
        <p:nvSpPr>
          <p:cNvPr id="154" name="Hier tekst voor gebed, geven, acties etc.."/>
          <p:cNvSpPr txBox="1">
            <a:spLocks noGrp="1"/>
          </p:cNvSpPr>
          <p:nvPr>
            <p:ph type="subTitle" sz="quarter" idx="1"/>
          </p:nvPr>
        </p:nvSpPr>
        <p:spPr>
          <a:xfrm>
            <a:off x="352538" y="2200189"/>
            <a:ext cx="7312858" cy="46360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sz="4800" b="0" dirty="0"/>
              <a:t>Bedankt voor uw betrokkenheid. </a:t>
            </a:r>
            <a:endParaRPr lang="en-NL" sz="4800" dirty="0"/>
          </a:p>
          <a:p>
            <a:endParaRPr lang="nl-NL" sz="3200" b="0" dirty="0">
              <a:hlinkClick r:id="rId2"/>
            </a:endParaRPr>
          </a:p>
        </p:txBody>
      </p:sp>
      <p:pic>
        <p:nvPicPr>
          <p:cNvPr id="155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556" y="7638820"/>
            <a:ext cx="13719266" cy="2412806"/>
          </a:xfrm>
          <a:prstGeom prst="rect">
            <a:avLst/>
          </a:prstGeom>
          <a:ln w="3175">
            <a:miter lim="400000"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061DD7B-977F-51D7-CB3F-C96B54799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023" y="2200189"/>
            <a:ext cx="4453974" cy="445397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2C3532A-C8CE-2E59-4A60-CFAA48764D55}"/>
              </a:ext>
            </a:extLst>
          </p:cNvPr>
          <p:cNvSpPr txBox="1"/>
          <p:nvPr/>
        </p:nvSpPr>
        <p:spPr>
          <a:xfrm>
            <a:off x="8470695" y="6680425"/>
            <a:ext cx="3688630" cy="661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276" i="1" dirty="0">
                <a:solidFill>
                  <a:schemeClr val="bg2">
                    <a:lumMod val="25000"/>
                  </a:schemeClr>
                </a:solidFill>
                <a:latin typeface="FS Me"/>
              </a:rPr>
              <a:t>Doneren kan ook via         .        </a:t>
            </a:r>
            <a:br>
              <a:rPr lang="nl-NL" sz="2276" i="1" dirty="0">
                <a:solidFill>
                  <a:schemeClr val="bg2">
                    <a:lumMod val="25000"/>
                  </a:schemeClr>
                </a:solidFill>
                <a:latin typeface="FS Me"/>
              </a:rPr>
            </a:br>
            <a:r>
              <a:rPr lang="nl-NL" sz="1422" i="1" dirty="0">
                <a:solidFill>
                  <a:schemeClr val="bg2">
                    <a:lumMod val="25000"/>
                  </a:schemeClr>
                </a:solidFill>
                <a:latin typeface="FS Me"/>
              </a:rPr>
              <a:t>‘Selecteer: ‘</a:t>
            </a:r>
            <a:r>
              <a:rPr lang="nl-NL" sz="1422" b="1" i="1" dirty="0">
                <a:solidFill>
                  <a:schemeClr val="bg2">
                    <a:lumMod val="25000"/>
                  </a:schemeClr>
                </a:solidFill>
                <a:latin typeface="FS Me"/>
              </a:rPr>
              <a:t>Tearfund Noodhulp Syrië</a:t>
            </a:r>
            <a:r>
              <a:rPr lang="nl-NL" sz="1422" i="1" dirty="0">
                <a:solidFill>
                  <a:schemeClr val="bg2">
                    <a:lumMod val="25000"/>
                  </a:schemeClr>
                </a:solidFill>
                <a:latin typeface="FS Me"/>
              </a:rPr>
              <a:t>’</a:t>
            </a:r>
          </a:p>
        </p:txBody>
      </p:sp>
      <p:pic>
        <p:nvPicPr>
          <p:cNvPr id="6" name="Picture 2" descr="Givt-app - Gewoon blijven geven, maar dan met je mobiele telefoon">
            <a:extLst>
              <a:ext uri="{FF2B5EF4-FFF2-40B4-BE49-F238E27FC236}">
                <a16:creationId xmlns:a16="http://schemas.microsoft.com/office/drawing/2014/main" id="{4561F33F-905B-3915-41EF-DE15FC570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132" y="6662966"/>
            <a:ext cx="812068" cy="4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808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423451481A64282D3684600F0E727" ma:contentTypeVersion="12" ma:contentTypeDescription="Een nieuw document maken." ma:contentTypeScope="" ma:versionID="51590e2f281e26920a289e8ab1990138">
  <xsd:schema xmlns:xsd="http://www.w3.org/2001/XMLSchema" xmlns:xs="http://www.w3.org/2001/XMLSchema" xmlns:p="http://schemas.microsoft.com/office/2006/metadata/properties" xmlns:ns2="c7248747-fcd4-42ed-8e48-f578a12a6cd5" xmlns:ns3="97feac94-a09a-48a5-991d-ef605ea856d3" targetNamespace="http://schemas.microsoft.com/office/2006/metadata/properties" ma:root="true" ma:fieldsID="c691419cc1b1130f8b59c746e314e24f" ns2:_="" ns3:_="">
    <xsd:import namespace="c7248747-fcd4-42ed-8e48-f578a12a6cd5"/>
    <xsd:import namespace="97feac94-a09a-48a5-991d-ef605ea856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48747-fcd4-42ed-8e48-f578a12a6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a637578-f24b-41f6-8b87-0e7ae5e69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eac94-a09a-48a5-991d-ef605ea856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ef8dc6d-2198-4b6a-aa3f-319cee3d124c}" ma:internalName="TaxCatchAll" ma:showField="CatchAllData" ma:web="97feac94-a09a-48a5-991d-ef605ea856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4C86D6-BD72-45D1-8412-F9957654A5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48747-fcd4-42ed-8e48-f578a12a6cd5"/>
    <ds:schemaRef ds:uri="97feac94-a09a-48a5-991d-ef605ea856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3F8D3C-90AF-4E41-BC8F-F53171DD42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93</Words>
  <Application>Microsoft Office PowerPoint</Application>
  <PresentationFormat>Aangepast</PresentationFormat>
  <Paragraphs>13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FS Me</vt:lpstr>
      <vt:lpstr>Helvetica Neue</vt:lpstr>
      <vt:lpstr>Helvetica Neue Medium</vt:lpstr>
      <vt:lpstr>Roboto Bold</vt:lpstr>
      <vt:lpstr>21_BasicWhite</vt:lpstr>
      <vt:lpstr>PowerPoint-presentatie</vt:lpstr>
      <vt:lpstr>Aardbeving in Syrië</vt:lpstr>
      <vt:lpstr>Bidt en helpt u mee?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Henry Schrijver</cp:lastModifiedBy>
  <cp:revision>6</cp:revision>
  <dcterms:modified xsi:type="dcterms:W3CDTF">2023-02-09T13:27:04Z</dcterms:modified>
</cp:coreProperties>
</file>