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4"/>
  </p:sldMasterIdLst>
  <p:notesMasterIdLst>
    <p:notesMasterId r:id="rId10"/>
  </p:notesMasterIdLst>
  <p:sldIdLst>
    <p:sldId id="256" r:id="rId5"/>
    <p:sldId id="351" r:id="rId6"/>
    <p:sldId id="352" r:id="rId7"/>
    <p:sldId id="354" r:id="rId8"/>
    <p:sldId id="261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FS Me" panose="02000506040000020004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3B12FC-0344-4DA1-A67B-20E0052D68FA}" v="6" dt="2023-03-31T11:16:36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69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y Schrijver" userId="bb951141-fc82-4eac-a1ef-cc1d8024f487" providerId="ADAL" clId="{B73B12FC-0344-4DA1-A67B-20E0052D68FA}"/>
    <pc:docChg chg="custSel modSld">
      <pc:chgData name="Henry Schrijver" userId="bb951141-fc82-4eac-a1ef-cc1d8024f487" providerId="ADAL" clId="{B73B12FC-0344-4DA1-A67B-20E0052D68FA}" dt="2023-03-31T11:16:40.814" v="5" actId="1076"/>
      <pc:docMkLst>
        <pc:docMk/>
      </pc:docMkLst>
      <pc:sldChg chg="addSp delSp modSp mod">
        <pc:chgData name="Henry Schrijver" userId="bb951141-fc82-4eac-a1ef-cc1d8024f487" providerId="ADAL" clId="{B73B12FC-0344-4DA1-A67B-20E0052D68FA}" dt="2023-03-31T11:16:40.814" v="5" actId="1076"/>
        <pc:sldMkLst>
          <pc:docMk/>
          <pc:sldMk cId="0" sldId="261"/>
        </pc:sldMkLst>
        <pc:picChg chg="add del mod">
          <ac:chgData name="Henry Schrijver" userId="bb951141-fc82-4eac-a1ef-cc1d8024f487" providerId="ADAL" clId="{B73B12FC-0344-4DA1-A67B-20E0052D68FA}" dt="2023-03-31T11:16:35.360" v="3" actId="478"/>
          <ac:picMkLst>
            <pc:docMk/>
            <pc:sldMk cId="0" sldId="261"/>
            <ac:picMk id="3" creationId="{FF881F31-1B89-342B-A0A1-63F4EBE62956}"/>
          </ac:picMkLst>
        </pc:picChg>
        <pc:picChg chg="add mod">
          <ac:chgData name="Henry Schrijver" userId="bb951141-fc82-4eac-a1ef-cc1d8024f487" providerId="ADAL" clId="{B73B12FC-0344-4DA1-A67B-20E0052D68FA}" dt="2023-03-31T11:16:40.814" v="5" actId="1076"/>
          <ac:picMkLst>
            <pc:docMk/>
            <pc:sldMk cId="0" sldId="261"/>
            <ac:picMk id="5" creationId="{56AFA51B-D341-E82F-226B-AA360480FED5}"/>
          </ac:picMkLst>
        </pc:picChg>
        <pc:picChg chg="del">
          <ac:chgData name="Henry Schrijver" userId="bb951141-fc82-4eac-a1ef-cc1d8024f487" providerId="ADAL" clId="{B73B12FC-0344-4DA1-A67B-20E0052D68FA}" dt="2023-03-31T11:04:58.737" v="0" actId="478"/>
          <ac:picMkLst>
            <pc:docMk/>
            <pc:sldMk cId="0" sldId="261"/>
            <ac:picMk id="7" creationId="{0DD45128-9436-4E43-91A4-4B99E903BA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8fb157f605_3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8fb157f605_3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0210ddc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d0210ddc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30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0210ddc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d0210ddc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579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0210ddc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d0210ddc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898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fb157f605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fb157f605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v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7150" y="1571600"/>
            <a:ext cx="8429700" cy="96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Calibri"/>
              <a:buNone/>
              <a:defRPr sz="5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96150" y="2532500"/>
            <a:ext cx="7151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30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6925" y="4462600"/>
            <a:ext cx="1341000" cy="4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style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437075" y="509525"/>
            <a:ext cx="4397400" cy="3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●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alibri"/>
              <a:buChar char="○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Calibri"/>
              <a:buChar char="■"/>
              <a:defRPr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6925" y="4462600"/>
            <a:ext cx="1341000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62625" y="1362038"/>
            <a:ext cx="29661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libri"/>
              <a:buNone/>
              <a:defRPr sz="30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2"/>
          </p:nvPr>
        </p:nvSpPr>
        <p:spPr>
          <a:xfrm>
            <a:off x="546475" y="2336734"/>
            <a:ext cx="27984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libri"/>
              <a:buNone/>
              <a:defRPr sz="19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solidFill>
          <a:srgbClr val="FCD500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26925" y="4462600"/>
            <a:ext cx="1341000" cy="4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ctrTitle"/>
          </p:nvPr>
        </p:nvSpPr>
        <p:spPr>
          <a:xfrm>
            <a:off x="357150" y="1571600"/>
            <a:ext cx="8429700" cy="96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FS Me" panose="02000506040000020004" pitchFamily="2" charset="0"/>
              </a:rPr>
              <a:t>Collecte </a:t>
            </a:r>
            <a:endParaRPr dirty="0">
              <a:latin typeface="FS Me" panose="02000506040000020004" pitchFamily="2" charset="0"/>
            </a:endParaRPr>
          </a:p>
        </p:txBody>
      </p:sp>
      <p:sp>
        <p:nvSpPr>
          <p:cNvPr id="36" name="Google Shape;36;p8"/>
          <p:cNvSpPr txBox="1">
            <a:spLocks noGrp="1"/>
          </p:cNvSpPr>
          <p:nvPr>
            <p:ph type="subTitle" idx="1"/>
          </p:nvPr>
        </p:nvSpPr>
        <p:spPr>
          <a:xfrm>
            <a:off x="996150" y="2532500"/>
            <a:ext cx="7151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FS Me" panose="02000506040000020004" pitchFamily="2" charset="0"/>
              </a:rPr>
              <a:t>voor Tearfund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grond, buiten, stof&#10;&#10;Automatisch gegenereerde beschrijving">
            <a:extLst>
              <a:ext uri="{FF2B5EF4-FFF2-40B4-BE49-F238E27FC236}">
                <a16:creationId xmlns:a16="http://schemas.microsoft.com/office/drawing/2014/main" id="{44613404-4A09-45FA-AA6A-A931C86E0E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1172268"/>
            <a:ext cx="5956300" cy="3971232"/>
          </a:xfrm>
          <a:prstGeom prst="rect">
            <a:avLst/>
          </a:prstGeom>
        </p:spPr>
      </p:pic>
      <p:sp>
        <p:nvSpPr>
          <p:cNvPr id="4" name="Google Shape;41;p9">
            <a:extLst>
              <a:ext uri="{FF2B5EF4-FFF2-40B4-BE49-F238E27FC236}">
                <a16:creationId xmlns:a16="http://schemas.microsoft.com/office/drawing/2014/main" id="{A5603B31-B269-49F8-90DF-E4866761623F}"/>
              </a:ext>
            </a:extLst>
          </p:cNvPr>
          <p:cNvSpPr txBox="1">
            <a:spLocks/>
          </p:cNvSpPr>
          <p:nvPr/>
        </p:nvSpPr>
        <p:spPr>
          <a:xfrm>
            <a:off x="311700" y="245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Calibri"/>
              <a:buNone/>
              <a:defRPr sz="52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dirty="0">
                <a:latin typeface="FS Me" panose="02000506040000020004" pitchFamily="2" charset="0"/>
              </a:rPr>
              <a:t>Tearfund helpt mensen zélf op te staan uit armoede en onrecht</a:t>
            </a:r>
          </a:p>
        </p:txBody>
      </p:sp>
    </p:spTree>
    <p:extLst>
      <p:ext uri="{BB962C8B-B14F-4D97-AF65-F5344CB8AC3E}">
        <p14:creationId xmlns:p14="http://schemas.microsoft.com/office/powerpoint/2010/main" val="23071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;p9">
            <a:extLst>
              <a:ext uri="{FF2B5EF4-FFF2-40B4-BE49-F238E27FC236}">
                <a16:creationId xmlns:a16="http://schemas.microsoft.com/office/drawing/2014/main" id="{A5603B31-B269-49F8-90DF-E4866761623F}"/>
              </a:ext>
            </a:extLst>
          </p:cNvPr>
          <p:cNvSpPr txBox="1">
            <a:spLocks/>
          </p:cNvSpPr>
          <p:nvPr/>
        </p:nvSpPr>
        <p:spPr>
          <a:xfrm>
            <a:off x="311700" y="245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Calibri"/>
              <a:buNone/>
              <a:defRPr sz="52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dirty="0">
                <a:latin typeface="FS Me" panose="02000506040000020004" pitchFamily="2" charset="0"/>
              </a:rPr>
              <a:t>Tearfund gelooft in de kracht van de lokale kerk en werkt wereldwijd via lokale kerken en christelijke organisaties</a:t>
            </a:r>
          </a:p>
        </p:txBody>
      </p:sp>
      <p:pic>
        <p:nvPicPr>
          <p:cNvPr id="8" name="Afbeelding 7" descr="Afbeelding met gras, lucht, buiten, groep&#10;&#10;Automatisch gegenereerde beschrijving">
            <a:extLst>
              <a:ext uri="{FF2B5EF4-FFF2-40B4-BE49-F238E27FC236}">
                <a16:creationId xmlns:a16="http://schemas.microsoft.com/office/drawing/2014/main" id="{9009EB03-F1C9-4F49-B37A-4D3436F94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489507"/>
            <a:ext cx="5489901" cy="36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41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;p9">
            <a:extLst>
              <a:ext uri="{FF2B5EF4-FFF2-40B4-BE49-F238E27FC236}">
                <a16:creationId xmlns:a16="http://schemas.microsoft.com/office/drawing/2014/main" id="{A5603B31-B269-49F8-90DF-E4866761623F}"/>
              </a:ext>
            </a:extLst>
          </p:cNvPr>
          <p:cNvSpPr txBox="1">
            <a:spLocks/>
          </p:cNvSpPr>
          <p:nvPr/>
        </p:nvSpPr>
        <p:spPr>
          <a:xfrm>
            <a:off x="311700" y="245000"/>
            <a:ext cx="69400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Calibri"/>
              <a:buNone/>
              <a:defRPr sz="52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dirty="0">
                <a:latin typeface="FS Me" panose="02000506040000020004" pitchFamily="2" charset="0"/>
              </a:rPr>
              <a:t>Helpt u mee?</a:t>
            </a:r>
          </a:p>
        </p:txBody>
      </p:sp>
      <p:pic>
        <p:nvPicPr>
          <p:cNvPr id="6" name="Google Shape;54;p11">
            <a:extLst>
              <a:ext uri="{FF2B5EF4-FFF2-40B4-BE49-F238E27FC236}">
                <a16:creationId xmlns:a16="http://schemas.microsoft.com/office/drawing/2014/main" id="{E5CCDB99-22B0-4E62-B045-9E4DDF8DA8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518" t="13544" r="13594" b="25308"/>
          <a:stretch/>
        </p:blipFill>
        <p:spPr>
          <a:xfrm>
            <a:off x="1441450" y="1130300"/>
            <a:ext cx="5524500" cy="401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845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507075" y="1875788"/>
            <a:ext cx="29661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FS Me" panose="02000506040000020004" pitchFamily="2" charset="0"/>
              </a:rPr>
              <a:t>Bedankt voor uw gift!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6AFA51B-D341-E82F-226B-AA360480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36913"/>
            <a:ext cx="3905250" cy="39052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333333"/>
      </a:dk1>
      <a:lt1>
        <a:srgbClr val="FFFFFF"/>
      </a:lt1>
      <a:dk2>
        <a:srgbClr val="333333"/>
      </a:dk2>
      <a:lt2>
        <a:srgbClr val="EEEEEE"/>
      </a:lt2>
      <a:accent1>
        <a:srgbClr val="008CAA"/>
      </a:accent1>
      <a:accent2>
        <a:srgbClr val="173145"/>
      </a:accent2>
      <a:accent3>
        <a:srgbClr val="82AFC9"/>
      </a:accent3>
      <a:accent4>
        <a:srgbClr val="FCD500"/>
      </a:accent4>
      <a:accent5>
        <a:srgbClr val="B5CEDE"/>
      </a:accent5>
      <a:accent6>
        <a:srgbClr val="FCE97D"/>
      </a:accent6>
      <a:hlink>
        <a:srgbClr val="008CA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9D170998-F7C2-4366-AA7A-24988230CE1A}" vid="{56F19412-9648-4250-B228-C039D0A4140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feac94-a09a-48a5-991d-ef605ea856d3" xsi:nil="true"/>
    <lcf76f155ced4ddcb4097134ff3c332f xmlns="c7248747-fcd4-42ed-8e48-f578a12a6cd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2423451481A64282D3684600F0E727" ma:contentTypeVersion="12" ma:contentTypeDescription="Een nieuw document maken." ma:contentTypeScope="" ma:versionID="51590e2f281e26920a289e8ab1990138">
  <xsd:schema xmlns:xsd="http://www.w3.org/2001/XMLSchema" xmlns:xs="http://www.w3.org/2001/XMLSchema" xmlns:p="http://schemas.microsoft.com/office/2006/metadata/properties" xmlns:ns2="c7248747-fcd4-42ed-8e48-f578a12a6cd5" xmlns:ns3="97feac94-a09a-48a5-991d-ef605ea856d3" targetNamespace="http://schemas.microsoft.com/office/2006/metadata/properties" ma:root="true" ma:fieldsID="c691419cc1b1130f8b59c746e314e24f" ns2:_="" ns3:_="">
    <xsd:import namespace="c7248747-fcd4-42ed-8e48-f578a12a6cd5"/>
    <xsd:import namespace="97feac94-a09a-48a5-991d-ef605ea856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48747-fcd4-42ed-8e48-f578a12a6c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5a637578-f24b-41f6-8b87-0e7ae5e697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eac94-a09a-48a5-991d-ef605ea856d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ef8dc6d-2198-4b6a-aa3f-319cee3d124c}" ma:internalName="TaxCatchAll" ma:showField="CatchAllData" ma:web="97feac94-a09a-48a5-991d-ef605ea856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61446C-F35F-40E7-96F0-EE135DB6AB94}">
  <ds:schemaRefs>
    <ds:schemaRef ds:uri="http://schemas.openxmlformats.org/package/2006/metadata/core-properties"/>
    <ds:schemaRef ds:uri="http://www.w3.org/XML/1998/namespace"/>
    <ds:schemaRef ds:uri="http://purl.org/dc/dcmitype/"/>
    <ds:schemaRef ds:uri="61761eed-f582-4ab6-b172-b45e291e489a"/>
    <ds:schemaRef ds:uri="http://schemas.microsoft.com/office/2006/documentManagement/types"/>
    <ds:schemaRef ds:uri="http://purl.org/dc/terms/"/>
    <ds:schemaRef ds:uri="http://purl.org/dc/elements/1.1/"/>
    <ds:schemaRef ds:uri="d9646592-6733-4c23-8113-65fc23bc9060"/>
    <ds:schemaRef ds:uri="http://schemas.microsoft.com/office/infopath/2007/PartnerControls"/>
    <ds:schemaRef ds:uri="http://schemas.microsoft.com/office/2006/metadata/properties"/>
    <ds:schemaRef ds:uri="97feac94-a09a-48a5-991d-ef605ea856d3"/>
    <ds:schemaRef ds:uri="c7248747-fcd4-42ed-8e48-f578a12a6cd5"/>
  </ds:schemaRefs>
</ds:datastoreItem>
</file>

<file path=customXml/itemProps2.xml><?xml version="1.0" encoding="utf-8"?>
<ds:datastoreItem xmlns:ds="http://schemas.openxmlformats.org/officeDocument/2006/customXml" ds:itemID="{C049531B-7114-404A-9681-A74C68E09B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E61B4C-4757-4E25-A3D4-867FE13D85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248747-fcd4-42ed-8e48-f578a12a6cd5"/>
    <ds:schemaRef ds:uri="97feac94-a09a-48a5-991d-ef605ea856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PowerPoint Tearfund (1)</Template>
  <TotalTime>61</TotalTime>
  <Words>41</Words>
  <Application>Microsoft Office PowerPoint</Application>
  <PresentationFormat>Diavoorstelling (16:9)</PresentationFormat>
  <Paragraphs>6</Paragraphs>
  <Slides>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FS Me</vt:lpstr>
      <vt:lpstr>Arial</vt:lpstr>
      <vt:lpstr>Calibri</vt:lpstr>
      <vt:lpstr>Simple Light</vt:lpstr>
      <vt:lpstr>Collecte </vt:lpstr>
      <vt:lpstr>PowerPoint-presentatie</vt:lpstr>
      <vt:lpstr>PowerPoint-presentatie</vt:lpstr>
      <vt:lpstr>PowerPoint-presentatie</vt:lpstr>
      <vt:lpstr>Bedankt voor uw gift!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Collecte </dc:title>
  <dc:creator>Conny Verkerk</dc:creator>
  <cp:lastModifiedBy>Henry Schrijver</cp:lastModifiedBy>
  <cp:revision>2</cp:revision>
  <dcterms:created xsi:type="dcterms:W3CDTF">2021-10-28T08:29:29Z</dcterms:created>
  <dcterms:modified xsi:type="dcterms:W3CDTF">2023-03-31T11:16:44Z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0x010100C203D8134CCDA044ACA4FB474F2D3529</vt:lpwstr>
  </property>
  <property fmtid="{D5CDD505-2E9C-101B-9397-08002B2CF9AE}" pid="3" name="MediaServiceImageTags">
    <vt:lpwstr/>
  </property>
</Properties>
</file>