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4"/>
  </p:sldMasterIdLst>
  <p:notesMasterIdLst>
    <p:notesMasterId r:id="rId8"/>
  </p:notesMasterIdLst>
  <p:sldIdLst>
    <p:sldId id="379" r:id="rId5"/>
    <p:sldId id="377" r:id="rId6"/>
    <p:sldId id="380" r:id="rId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FS Me" panose="02000506040000020004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FCD500"/>
    <a:srgbClr val="008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99EB1-E0FD-4644-BFA4-29814B8C77D9}" v="2" dt="2023-03-17T12:16:40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417" autoAdjust="0"/>
  </p:normalViewPr>
  <p:slideViewPr>
    <p:cSldViewPr snapToGrid="0">
      <p:cViewPr>
        <p:scale>
          <a:sx n="125" d="100"/>
          <a:sy n="125" d="100"/>
        </p:scale>
        <p:origin x="510" y="4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y Schrijver" userId="bb951141-fc82-4eac-a1ef-cc1d8024f487" providerId="ADAL" clId="{DC38717F-8DAC-4F87-A3B0-DCD41E5BB93A}"/>
    <pc:docChg chg="undo custSel addSld delSld modSld sldOrd">
      <pc:chgData name="Henry Schrijver" userId="bb951141-fc82-4eac-a1ef-cc1d8024f487" providerId="ADAL" clId="{DC38717F-8DAC-4F87-A3B0-DCD41E5BB93A}" dt="2023-02-06T16:08:57.948" v="5499" actId="20577"/>
      <pc:docMkLst>
        <pc:docMk/>
      </pc:docMkLst>
      <pc:sldChg chg="addSp delSp modSp mod">
        <pc:chgData name="Henry Schrijver" userId="bb951141-fc82-4eac-a1ef-cc1d8024f487" providerId="ADAL" clId="{DC38717F-8DAC-4F87-A3B0-DCD41E5BB93A}" dt="2023-02-06T13:42:06.147" v="5464" actId="313"/>
        <pc:sldMkLst>
          <pc:docMk/>
          <pc:sldMk cId="0" sldId="256"/>
        </pc:sldMkLst>
        <pc:spChg chg="add mod">
          <ac:chgData name="Henry Schrijver" userId="bb951141-fc82-4eac-a1ef-cc1d8024f487" providerId="ADAL" clId="{DC38717F-8DAC-4F87-A3B0-DCD41E5BB93A}" dt="2023-01-30T13:58:45.384" v="1992" actId="20577"/>
          <ac:spMkLst>
            <pc:docMk/>
            <pc:sldMk cId="0" sldId="256"/>
            <ac:spMk id="5" creationId="{7ED7A083-E4F8-E97A-0EB9-35C822B8F529}"/>
          </ac:spMkLst>
        </pc:spChg>
        <pc:spChg chg="add mod">
          <ac:chgData name="Henry Schrijver" userId="bb951141-fc82-4eac-a1ef-cc1d8024f487" providerId="ADAL" clId="{DC38717F-8DAC-4F87-A3B0-DCD41E5BB93A}" dt="2023-02-06T13:42:06.147" v="5464" actId="313"/>
          <ac:spMkLst>
            <pc:docMk/>
            <pc:sldMk cId="0" sldId="256"/>
            <ac:spMk id="6" creationId="{71FDD373-A698-659C-FC09-6A8581E3938E}"/>
          </ac:spMkLst>
        </pc:spChg>
        <pc:picChg chg="add del mod">
          <ac:chgData name="Henry Schrijver" userId="bb951141-fc82-4eac-a1ef-cc1d8024f487" providerId="ADAL" clId="{DC38717F-8DAC-4F87-A3B0-DCD41E5BB93A}" dt="2023-01-30T13:08:48.987" v="7" actId="478"/>
          <ac:picMkLst>
            <pc:docMk/>
            <pc:sldMk cId="0" sldId="256"/>
            <ac:picMk id="2" creationId="{C7B128C1-3009-05DB-3ED9-E5CA6E4991E5}"/>
          </ac:picMkLst>
        </pc:picChg>
        <pc:picChg chg="add del mod">
          <ac:chgData name="Henry Schrijver" userId="bb951141-fc82-4eac-a1ef-cc1d8024f487" providerId="ADAL" clId="{DC38717F-8DAC-4F87-A3B0-DCD41E5BB93A}" dt="2023-01-30T13:08:59.944" v="11" actId="21"/>
          <ac:picMkLst>
            <pc:docMk/>
            <pc:sldMk cId="0" sldId="256"/>
            <ac:picMk id="4" creationId="{DB8D66CA-3514-2155-2919-65F23CEEBDEC}"/>
          </ac:picMkLst>
        </pc:picChg>
      </pc:sldChg>
      <pc:sldChg chg="addSp delSp modSp mod ord modNotesTx">
        <pc:chgData name="Henry Schrijver" userId="bb951141-fc82-4eac-a1ef-cc1d8024f487" providerId="ADAL" clId="{DC38717F-8DAC-4F87-A3B0-DCD41E5BB93A}" dt="2023-02-06T16:07:21.548" v="5492" actId="20577"/>
        <pc:sldMkLst>
          <pc:docMk/>
          <pc:sldMk cId="0" sldId="258"/>
        </pc:sldMkLst>
        <pc:spChg chg="add del mod">
          <ac:chgData name="Henry Schrijver" userId="bb951141-fc82-4eac-a1ef-cc1d8024f487" providerId="ADAL" clId="{DC38717F-8DAC-4F87-A3B0-DCD41E5BB93A}" dt="2023-02-06T12:05:43.268" v="4279" actId="478"/>
          <ac:spMkLst>
            <pc:docMk/>
            <pc:sldMk cId="0" sldId="258"/>
            <ac:spMk id="2" creationId="{E20A11FB-29C6-DE1A-73A9-0423E74B1448}"/>
          </ac:spMkLst>
        </pc:spChg>
        <pc:spChg chg="mod">
          <ac:chgData name="Henry Schrijver" userId="bb951141-fc82-4eac-a1ef-cc1d8024f487" providerId="ADAL" clId="{DC38717F-8DAC-4F87-A3B0-DCD41E5BB93A}" dt="2023-01-30T13:31:44.835" v="1120" actId="20577"/>
          <ac:spMkLst>
            <pc:docMk/>
            <pc:sldMk cId="0" sldId="258"/>
            <ac:spMk id="47" creationId="{00000000-0000-0000-0000-000000000000}"/>
          </ac:spMkLst>
        </pc:spChg>
        <pc:spChg chg="mod">
          <ac:chgData name="Henry Schrijver" userId="bb951141-fc82-4eac-a1ef-cc1d8024f487" providerId="ADAL" clId="{DC38717F-8DAC-4F87-A3B0-DCD41E5BB93A}" dt="2023-02-06T12:00:45.215" v="4277" actId="20577"/>
          <ac:spMkLst>
            <pc:docMk/>
            <pc:sldMk cId="0" sldId="258"/>
            <ac:spMk id="48" creationId="{00000000-0000-0000-0000-000000000000}"/>
          </ac:spMkLst>
        </pc:spChg>
        <pc:picChg chg="add mod">
          <ac:chgData name="Henry Schrijver" userId="bb951141-fc82-4eac-a1ef-cc1d8024f487" providerId="ADAL" clId="{DC38717F-8DAC-4F87-A3B0-DCD41E5BB93A}" dt="2023-02-06T13:29:17.972" v="5359" actId="1076"/>
          <ac:picMkLst>
            <pc:docMk/>
            <pc:sldMk cId="0" sldId="258"/>
            <ac:picMk id="4" creationId="{41973214-2E52-C818-988F-6C6EB75B38B9}"/>
          </ac:picMkLst>
        </pc:picChg>
      </pc:sldChg>
      <pc:sldChg chg="modSp mod ord modNotesTx">
        <pc:chgData name="Henry Schrijver" userId="bb951141-fc82-4eac-a1ef-cc1d8024f487" providerId="ADAL" clId="{DC38717F-8DAC-4F87-A3B0-DCD41E5BB93A}" dt="2023-02-06T13:29:47.525" v="5405" actId="20577"/>
        <pc:sldMkLst>
          <pc:docMk/>
          <pc:sldMk cId="0" sldId="261"/>
        </pc:sldMkLst>
        <pc:spChg chg="mod">
          <ac:chgData name="Henry Schrijver" userId="bb951141-fc82-4eac-a1ef-cc1d8024f487" providerId="ADAL" clId="{DC38717F-8DAC-4F87-A3B0-DCD41E5BB93A}" dt="2023-02-06T12:59:23.824" v="4674" actId="20577"/>
          <ac:spMkLst>
            <pc:docMk/>
            <pc:sldMk cId="0" sldId="261"/>
            <ac:spMk id="74" creationId="{00000000-0000-0000-0000-000000000000}"/>
          </ac:spMkLst>
        </pc:spChg>
      </pc:sldChg>
      <pc:sldChg chg="modSp mod">
        <pc:chgData name="Henry Schrijver" userId="bb951141-fc82-4eac-a1ef-cc1d8024f487" providerId="ADAL" clId="{DC38717F-8DAC-4F87-A3B0-DCD41E5BB93A}" dt="2023-02-06T12:13:46.472" v="4430" actId="20577"/>
        <pc:sldMkLst>
          <pc:docMk/>
          <pc:sldMk cId="2369896143" sldId="267"/>
        </pc:sldMkLst>
        <pc:spChg chg="mod">
          <ac:chgData name="Henry Schrijver" userId="bb951141-fc82-4eac-a1ef-cc1d8024f487" providerId="ADAL" clId="{DC38717F-8DAC-4F87-A3B0-DCD41E5BB93A}" dt="2023-02-06T12:13:46.472" v="4430" actId="20577"/>
          <ac:spMkLst>
            <pc:docMk/>
            <pc:sldMk cId="2369896143" sldId="267"/>
            <ac:spMk id="55" creationId="{00000000-0000-0000-0000-000000000000}"/>
          </ac:spMkLst>
        </pc:spChg>
      </pc:sldChg>
      <pc:sldChg chg="addSp delSp modSp del mod">
        <pc:chgData name="Henry Schrijver" userId="bb951141-fc82-4eac-a1ef-cc1d8024f487" providerId="ADAL" clId="{DC38717F-8DAC-4F87-A3B0-DCD41E5BB93A}" dt="2023-01-30T13:23:25.672" v="491" actId="47"/>
        <pc:sldMkLst>
          <pc:docMk/>
          <pc:sldMk cId="611063725" sldId="268"/>
        </pc:sldMkLst>
        <pc:picChg chg="del">
          <ac:chgData name="Henry Schrijver" userId="bb951141-fc82-4eac-a1ef-cc1d8024f487" providerId="ADAL" clId="{DC38717F-8DAC-4F87-A3B0-DCD41E5BB93A}" dt="2023-01-30T13:09:04.332" v="12" actId="478"/>
          <ac:picMkLst>
            <pc:docMk/>
            <pc:sldMk cId="611063725" sldId="268"/>
            <ac:picMk id="2" creationId="{09CE8076-5F99-46B8-43A8-19E26EECB021}"/>
          </ac:picMkLst>
        </pc:picChg>
        <pc:picChg chg="add mod">
          <ac:chgData name="Henry Schrijver" userId="bb951141-fc82-4eac-a1ef-cc1d8024f487" providerId="ADAL" clId="{DC38717F-8DAC-4F87-A3B0-DCD41E5BB93A}" dt="2023-01-30T13:09:09.738" v="16" actId="1076"/>
          <ac:picMkLst>
            <pc:docMk/>
            <pc:sldMk cId="611063725" sldId="268"/>
            <ac:picMk id="3" creationId="{0062DD00-4079-6158-19CB-F9C13E69A814}"/>
          </ac:picMkLst>
        </pc:picChg>
      </pc:sldChg>
      <pc:sldChg chg="del">
        <pc:chgData name="Henry Schrijver" userId="bb951141-fc82-4eac-a1ef-cc1d8024f487" providerId="ADAL" clId="{DC38717F-8DAC-4F87-A3B0-DCD41E5BB93A}" dt="2023-01-30T13:42:31.760" v="1500" actId="47"/>
        <pc:sldMkLst>
          <pc:docMk/>
          <pc:sldMk cId="544630246" sldId="352"/>
        </pc:sldMkLst>
      </pc:sldChg>
      <pc:sldChg chg="del">
        <pc:chgData name="Henry Schrijver" userId="bb951141-fc82-4eac-a1ef-cc1d8024f487" providerId="ADAL" clId="{DC38717F-8DAC-4F87-A3B0-DCD41E5BB93A}" dt="2023-01-30T13:37:22.952" v="1310" actId="47"/>
        <pc:sldMkLst>
          <pc:docMk/>
          <pc:sldMk cId="1546613281" sldId="353"/>
        </pc:sldMkLst>
      </pc:sldChg>
      <pc:sldChg chg="modSp mod ord modNotesTx">
        <pc:chgData name="Henry Schrijver" userId="bb951141-fc82-4eac-a1ef-cc1d8024f487" providerId="ADAL" clId="{DC38717F-8DAC-4F87-A3B0-DCD41E5BB93A}" dt="2023-01-30T14:14:47.738" v="2734"/>
        <pc:sldMkLst>
          <pc:docMk/>
          <pc:sldMk cId="3688948078" sldId="354"/>
        </pc:sldMkLst>
        <pc:spChg chg="mod">
          <ac:chgData name="Henry Schrijver" userId="bb951141-fc82-4eac-a1ef-cc1d8024f487" providerId="ADAL" clId="{DC38717F-8DAC-4F87-A3B0-DCD41E5BB93A}" dt="2023-01-30T14:14:33.268" v="2732" actId="20577"/>
          <ac:spMkLst>
            <pc:docMk/>
            <pc:sldMk cId="3688948078" sldId="354"/>
            <ac:spMk id="47" creationId="{00000000-0000-0000-0000-000000000000}"/>
          </ac:spMkLst>
        </pc:spChg>
      </pc:sldChg>
      <pc:sldChg chg="delSp modSp mod ord modNotesTx">
        <pc:chgData name="Henry Schrijver" userId="bb951141-fc82-4eac-a1ef-cc1d8024f487" providerId="ADAL" clId="{DC38717F-8DAC-4F87-A3B0-DCD41E5BB93A}" dt="2023-02-06T13:27:47.485" v="5351" actId="20577"/>
        <pc:sldMkLst>
          <pc:docMk/>
          <pc:sldMk cId="1512579820" sldId="355"/>
        </pc:sldMkLst>
        <pc:spChg chg="mod">
          <ac:chgData name="Henry Schrijver" userId="bb951141-fc82-4eac-a1ef-cc1d8024f487" providerId="ADAL" clId="{DC38717F-8DAC-4F87-A3B0-DCD41E5BB93A}" dt="2023-01-30T13:46:29.377" v="1742" actId="20577"/>
          <ac:spMkLst>
            <pc:docMk/>
            <pc:sldMk cId="1512579820" sldId="355"/>
            <ac:spMk id="47" creationId="{00000000-0000-0000-0000-000000000000}"/>
          </ac:spMkLst>
        </pc:spChg>
        <pc:spChg chg="del mod">
          <ac:chgData name="Henry Schrijver" userId="bb951141-fc82-4eac-a1ef-cc1d8024f487" providerId="ADAL" clId="{DC38717F-8DAC-4F87-A3B0-DCD41E5BB93A}" dt="2023-02-06T12:16:13.804" v="4452" actId="478"/>
          <ac:spMkLst>
            <pc:docMk/>
            <pc:sldMk cId="1512579820" sldId="355"/>
            <ac:spMk id="48" creationId="{00000000-0000-0000-0000-000000000000}"/>
          </ac:spMkLst>
        </pc:spChg>
      </pc:sldChg>
      <pc:sldChg chg="add del ord">
        <pc:chgData name="Henry Schrijver" userId="bb951141-fc82-4eac-a1ef-cc1d8024f487" providerId="ADAL" clId="{DC38717F-8DAC-4F87-A3B0-DCD41E5BB93A}" dt="2023-01-30T13:37:02.767" v="1289" actId="47"/>
        <pc:sldMkLst>
          <pc:docMk/>
          <pc:sldMk cId="2359145571" sldId="356"/>
        </pc:sldMkLst>
      </pc:sldChg>
      <pc:sldChg chg="addSp modSp add del mod ord modNotesTx">
        <pc:chgData name="Henry Schrijver" userId="bb951141-fc82-4eac-a1ef-cc1d8024f487" providerId="ADAL" clId="{DC38717F-8DAC-4F87-A3B0-DCD41E5BB93A}" dt="2023-01-30T14:13:14.687" v="2701" actId="47"/>
        <pc:sldMkLst>
          <pc:docMk/>
          <pc:sldMk cId="3656657257" sldId="357"/>
        </pc:sldMkLst>
        <pc:picChg chg="add mod ord">
          <ac:chgData name="Henry Schrijver" userId="bb951141-fc82-4eac-a1ef-cc1d8024f487" providerId="ADAL" clId="{DC38717F-8DAC-4F87-A3B0-DCD41E5BB93A}" dt="2023-01-30T13:19:36.062" v="376" actId="166"/>
          <ac:picMkLst>
            <pc:docMk/>
            <pc:sldMk cId="3656657257" sldId="357"/>
            <ac:picMk id="3" creationId="{BC46AA9B-AD8D-9B34-6653-E9425349FC97}"/>
          </ac:picMkLst>
        </pc:picChg>
        <pc:picChg chg="add mod">
          <ac:chgData name="Henry Schrijver" userId="bb951141-fc82-4eac-a1ef-cc1d8024f487" providerId="ADAL" clId="{DC38717F-8DAC-4F87-A3B0-DCD41E5BB93A}" dt="2023-01-30T13:19:40.034" v="377" actId="1076"/>
          <ac:picMkLst>
            <pc:docMk/>
            <pc:sldMk cId="3656657257" sldId="357"/>
            <ac:picMk id="5" creationId="{83E9D8BC-683A-D188-7DA1-1E0417636756}"/>
          </ac:picMkLst>
        </pc:picChg>
        <pc:picChg chg="add mod ord">
          <ac:chgData name="Henry Schrijver" userId="bb951141-fc82-4eac-a1ef-cc1d8024f487" providerId="ADAL" clId="{DC38717F-8DAC-4F87-A3B0-DCD41E5BB93A}" dt="2023-01-30T13:19:23.922" v="371" actId="1076"/>
          <ac:picMkLst>
            <pc:docMk/>
            <pc:sldMk cId="3656657257" sldId="357"/>
            <ac:picMk id="7" creationId="{3A02F70F-9427-4C10-F53F-14C5D56AA5CE}"/>
          </ac:picMkLst>
        </pc:picChg>
      </pc:sldChg>
      <pc:sldChg chg="addSp delSp modSp add del mod ord modNotesTx">
        <pc:chgData name="Henry Schrijver" userId="bb951141-fc82-4eac-a1ef-cc1d8024f487" providerId="ADAL" clId="{DC38717F-8DAC-4F87-A3B0-DCD41E5BB93A}" dt="2023-01-30T14:12:39.223" v="2694" actId="47"/>
        <pc:sldMkLst>
          <pc:docMk/>
          <pc:sldMk cId="311828486" sldId="358"/>
        </pc:sldMkLst>
        <pc:picChg chg="del">
          <ac:chgData name="Henry Schrijver" userId="bb951141-fc82-4eac-a1ef-cc1d8024f487" providerId="ADAL" clId="{DC38717F-8DAC-4F87-A3B0-DCD41E5BB93A}" dt="2023-01-30T13:15:41.017" v="221" actId="478"/>
          <ac:picMkLst>
            <pc:docMk/>
            <pc:sldMk cId="311828486" sldId="358"/>
            <ac:picMk id="3" creationId="{BC46AA9B-AD8D-9B34-6653-E9425349FC97}"/>
          </ac:picMkLst>
        </pc:picChg>
        <pc:picChg chg="add mod ord">
          <ac:chgData name="Henry Schrijver" userId="bb951141-fc82-4eac-a1ef-cc1d8024f487" providerId="ADAL" clId="{DC38717F-8DAC-4F87-A3B0-DCD41E5BB93A}" dt="2023-01-30T13:20:23.668" v="389" actId="1076"/>
          <ac:picMkLst>
            <pc:docMk/>
            <pc:sldMk cId="311828486" sldId="358"/>
            <ac:picMk id="4" creationId="{F6E8E62A-9A78-0C30-D88C-433C5446A34C}"/>
          </ac:picMkLst>
        </pc:picChg>
        <pc:picChg chg="del">
          <ac:chgData name="Henry Schrijver" userId="bb951141-fc82-4eac-a1ef-cc1d8024f487" providerId="ADAL" clId="{DC38717F-8DAC-4F87-A3B0-DCD41E5BB93A}" dt="2023-01-30T13:15:41.544" v="222" actId="478"/>
          <ac:picMkLst>
            <pc:docMk/>
            <pc:sldMk cId="311828486" sldId="358"/>
            <ac:picMk id="5" creationId="{83E9D8BC-683A-D188-7DA1-1E0417636756}"/>
          </ac:picMkLst>
        </pc:picChg>
        <pc:picChg chg="del">
          <ac:chgData name="Henry Schrijver" userId="bb951141-fc82-4eac-a1ef-cc1d8024f487" providerId="ADAL" clId="{DC38717F-8DAC-4F87-A3B0-DCD41E5BB93A}" dt="2023-01-30T13:15:42.880" v="223" actId="478"/>
          <ac:picMkLst>
            <pc:docMk/>
            <pc:sldMk cId="311828486" sldId="358"/>
            <ac:picMk id="7" creationId="{3A02F70F-9427-4C10-F53F-14C5D56AA5CE}"/>
          </ac:picMkLst>
        </pc:picChg>
        <pc:picChg chg="add mod ord">
          <ac:chgData name="Henry Schrijver" userId="bb951141-fc82-4eac-a1ef-cc1d8024f487" providerId="ADAL" clId="{DC38717F-8DAC-4F87-A3B0-DCD41E5BB93A}" dt="2023-01-30T13:20:21.851" v="388" actId="1076"/>
          <ac:picMkLst>
            <pc:docMk/>
            <pc:sldMk cId="311828486" sldId="358"/>
            <ac:picMk id="8" creationId="{6C46809B-8419-7FEA-ECBF-B9B6ED781B4C}"/>
          </ac:picMkLst>
        </pc:picChg>
        <pc:picChg chg="add mod">
          <ac:chgData name="Henry Schrijver" userId="bb951141-fc82-4eac-a1ef-cc1d8024f487" providerId="ADAL" clId="{DC38717F-8DAC-4F87-A3B0-DCD41E5BB93A}" dt="2023-01-30T13:20:20.038" v="387" actId="1076"/>
          <ac:picMkLst>
            <pc:docMk/>
            <pc:sldMk cId="311828486" sldId="358"/>
            <ac:picMk id="10" creationId="{94916A4F-4EA2-EFF1-636E-788B7AD7D843}"/>
          </ac:picMkLst>
        </pc:picChg>
        <pc:picChg chg="add mod">
          <ac:chgData name="Henry Schrijver" userId="bb951141-fc82-4eac-a1ef-cc1d8024f487" providerId="ADAL" clId="{DC38717F-8DAC-4F87-A3B0-DCD41E5BB93A}" dt="2023-01-30T13:20:26.136" v="390" actId="1076"/>
          <ac:picMkLst>
            <pc:docMk/>
            <pc:sldMk cId="311828486" sldId="358"/>
            <ac:picMk id="12" creationId="{A7C2C1BA-12F4-B429-5523-0AEDFAE3B6DF}"/>
          </ac:picMkLst>
        </pc:picChg>
      </pc:sldChg>
      <pc:sldChg chg="addSp delSp modSp add mod ord modNotesTx">
        <pc:chgData name="Henry Schrijver" userId="bb951141-fc82-4eac-a1ef-cc1d8024f487" providerId="ADAL" clId="{DC38717F-8DAC-4F87-A3B0-DCD41E5BB93A}" dt="2023-02-06T13:07:56.563" v="5082" actId="20577"/>
        <pc:sldMkLst>
          <pc:docMk/>
          <pc:sldMk cId="3145186331" sldId="359"/>
        </pc:sldMkLst>
        <pc:spChg chg="add del mod">
          <ac:chgData name="Henry Schrijver" userId="bb951141-fc82-4eac-a1ef-cc1d8024f487" providerId="ADAL" clId="{DC38717F-8DAC-4F87-A3B0-DCD41E5BB93A}" dt="2023-01-30T13:25:15.830" v="552" actId="478"/>
          <ac:spMkLst>
            <pc:docMk/>
            <pc:sldMk cId="3145186331" sldId="359"/>
            <ac:spMk id="3" creationId="{153A21DA-C998-4F14-71CB-CB1D22861827}"/>
          </ac:spMkLst>
        </pc:spChg>
        <pc:spChg chg="add del mod">
          <ac:chgData name="Henry Schrijver" userId="bb951141-fc82-4eac-a1ef-cc1d8024f487" providerId="ADAL" clId="{DC38717F-8DAC-4F87-A3B0-DCD41E5BB93A}" dt="2023-01-30T13:30:30.731" v="1063" actId="478"/>
          <ac:spMkLst>
            <pc:docMk/>
            <pc:sldMk cId="3145186331" sldId="359"/>
            <ac:spMk id="5" creationId="{EF1411E8-0E7B-5A28-CAFF-DEB57467C3CD}"/>
          </ac:spMkLst>
        </pc:spChg>
        <pc:spChg chg="del">
          <ac:chgData name="Henry Schrijver" userId="bb951141-fc82-4eac-a1ef-cc1d8024f487" providerId="ADAL" clId="{DC38717F-8DAC-4F87-A3B0-DCD41E5BB93A}" dt="2023-01-30T13:24:16.340" v="510" actId="478"/>
          <ac:spMkLst>
            <pc:docMk/>
            <pc:sldMk cId="3145186331" sldId="359"/>
            <ac:spMk id="47" creationId="{00000000-0000-0000-0000-000000000000}"/>
          </ac:spMkLst>
        </pc:spChg>
        <pc:spChg chg="mod">
          <ac:chgData name="Henry Schrijver" userId="bb951141-fc82-4eac-a1ef-cc1d8024f487" providerId="ADAL" clId="{DC38717F-8DAC-4F87-A3B0-DCD41E5BB93A}" dt="2023-01-30T13:24:03.597" v="509" actId="20577"/>
          <ac:spMkLst>
            <pc:docMk/>
            <pc:sldMk cId="3145186331" sldId="359"/>
            <ac:spMk id="48" creationId="{00000000-0000-0000-0000-000000000000}"/>
          </ac:spMkLst>
        </pc:spChg>
        <pc:picChg chg="add del mod">
          <ac:chgData name="Henry Schrijver" userId="bb951141-fc82-4eac-a1ef-cc1d8024f487" providerId="ADAL" clId="{DC38717F-8DAC-4F87-A3B0-DCD41E5BB93A}" dt="2023-02-06T11:57:51.887" v="4248" actId="478"/>
          <ac:picMkLst>
            <pc:docMk/>
            <pc:sldMk cId="3145186331" sldId="359"/>
            <ac:picMk id="3" creationId="{1813F67E-63F6-244C-1BD5-84ADD79743CB}"/>
          </ac:picMkLst>
        </pc:picChg>
        <pc:picChg chg="add mod">
          <ac:chgData name="Henry Schrijver" userId="bb951141-fc82-4eac-a1ef-cc1d8024f487" providerId="ADAL" clId="{DC38717F-8DAC-4F87-A3B0-DCD41E5BB93A}" dt="2023-02-06T11:58:35.311" v="4261" actId="1076"/>
          <ac:picMkLst>
            <pc:docMk/>
            <pc:sldMk cId="3145186331" sldId="359"/>
            <ac:picMk id="4" creationId="{F7E1031C-99B4-6A79-0100-588C11B55751}"/>
          </ac:picMkLst>
        </pc:picChg>
        <pc:picChg chg="add mod">
          <ac:chgData name="Henry Schrijver" userId="bb951141-fc82-4eac-a1ef-cc1d8024f487" providerId="ADAL" clId="{DC38717F-8DAC-4F87-A3B0-DCD41E5BB93A}" dt="2023-02-06T11:58:42.472" v="4265" actId="1038"/>
          <ac:picMkLst>
            <pc:docMk/>
            <pc:sldMk cId="3145186331" sldId="359"/>
            <ac:picMk id="5" creationId="{94285C81-1BBF-8C71-6B82-4D358F9648BC}"/>
          </ac:picMkLst>
        </pc:picChg>
        <pc:picChg chg="add mod">
          <ac:chgData name="Henry Schrijver" userId="bb951141-fc82-4eac-a1ef-cc1d8024f487" providerId="ADAL" clId="{DC38717F-8DAC-4F87-A3B0-DCD41E5BB93A}" dt="2023-02-06T11:58:33.156" v="4260" actId="1076"/>
          <ac:picMkLst>
            <pc:docMk/>
            <pc:sldMk cId="3145186331" sldId="359"/>
            <ac:picMk id="6" creationId="{82B2BE97-E12F-8E4D-1A7B-ACA16D34AA4E}"/>
          </ac:picMkLst>
        </pc:picChg>
      </pc:sldChg>
      <pc:sldChg chg="add del">
        <pc:chgData name="Henry Schrijver" userId="bb951141-fc82-4eac-a1ef-cc1d8024f487" providerId="ADAL" clId="{DC38717F-8DAC-4F87-A3B0-DCD41E5BB93A}" dt="2023-01-30T13:32:50.676" v="1125" actId="47"/>
        <pc:sldMkLst>
          <pc:docMk/>
          <pc:sldMk cId="17479473" sldId="360"/>
        </pc:sldMkLst>
      </pc:sldChg>
      <pc:sldChg chg="delSp modSp add del mod modNotesTx">
        <pc:chgData name="Henry Schrijver" userId="bb951141-fc82-4eac-a1ef-cc1d8024f487" providerId="ADAL" clId="{DC38717F-8DAC-4F87-A3B0-DCD41E5BB93A}" dt="2023-01-30T14:02:13.680" v="2081" actId="47"/>
        <pc:sldMkLst>
          <pc:docMk/>
          <pc:sldMk cId="199647303" sldId="360"/>
        </pc:sldMkLst>
        <pc:spChg chg="mod">
          <ac:chgData name="Henry Schrijver" userId="bb951141-fc82-4eac-a1ef-cc1d8024f487" providerId="ADAL" clId="{DC38717F-8DAC-4F87-A3B0-DCD41E5BB93A}" dt="2023-01-30T13:49:06.160" v="1765" actId="20577"/>
          <ac:spMkLst>
            <pc:docMk/>
            <pc:sldMk cId="199647303" sldId="360"/>
            <ac:spMk id="48" creationId="{00000000-0000-0000-0000-000000000000}"/>
          </ac:spMkLst>
        </pc:spChg>
        <pc:picChg chg="del">
          <ac:chgData name="Henry Schrijver" userId="bb951141-fc82-4eac-a1ef-cc1d8024f487" providerId="ADAL" clId="{DC38717F-8DAC-4F87-A3B0-DCD41E5BB93A}" dt="2023-01-30T13:49:07.721" v="1766" actId="478"/>
          <ac:picMkLst>
            <pc:docMk/>
            <pc:sldMk cId="199647303" sldId="360"/>
            <ac:picMk id="6" creationId="{82B2BE97-E12F-8E4D-1A7B-ACA16D34AA4E}"/>
          </ac:picMkLst>
        </pc:picChg>
      </pc:sldChg>
      <pc:sldChg chg="add del ord modNotesTx">
        <pc:chgData name="Henry Schrijver" userId="bb951141-fc82-4eac-a1ef-cc1d8024f487" providerId="ADAL" clId="{DC38717F-8DAC-4F87-A3B0-DCD41E5BB93A}" dt="2023-01-30T13:46:41.914" v="1743" actId="47"/>
        <pc:sldMkLst>
          <pc:docMk/>
          <pc:sldMk cId="1083820206" sldId="361"/>
        </pc:sldMkLst>
      </pc:sldChg>
      <pc:sldChg chg="addSp delSp modSp add mod ord modNotesTx">
        <pc:chgData name="Henry Schrijver" userId="bb951141-fc82-4eac-a1ef-cc1d8024f487" providerId="ADAL" clId="{DC38717F-8DAC-4F87-A3B0-DCD41E5BB93A}" dt="2023-01-30T14:12:24.249" v="2692" actId="20577"/>
        <pc:sldMkLst>
          <pc:docMk/>
          <pc:sldMk cId="3106843772" sldId="361"/>
        </pc:sldMkLst>
        <pc:spChg chg="del mod">
          <ac:chgData name="Henry Schrijver" userId="bb951141-fc82-4eac-a1ef-cc1d8024f487" providerId="ADAL" clId="{DC38717F-8DAC-4F87-A3B0-DCD41E5BB93A}" dt="2023-01-30T14:11:57.480" v="2680" actId="478"/>
          <ac:spMkLst>
            <pc:docMk/>
            <pc:sldMk cId="3106843772" sldId="361"/>
            <ac:spMk id="2" creationId="{E20A11FB-29C6-DE1A-73A9-0423E74B1448}"/>
          </ac:spMkLst>
        </pc:spChg>
        <pc:spChg chg="mod">
          <ac:chgData name="Henry Schrijver" userId="bb951141-fc82-4eac-a1ef-cc1d8024f487" providerId="ADAL" clId="{DC38717F-8DAC-4F87-A3B0-DCD41E5BB93A}" dt="2023-01-30T14:12:24.249" v="2692" actId="20577"/>
          <ac:spMkLst>
            <pc:docMk/>
            <pc:sldMk cId="3106843772" sldId="361"/>
            <ac:spMk id="48" creationId="{00000000-0000-0000-0000-000000000000}"/>
          </ac:spMkLst>
        </pc:spChg>
        <pc:picChg chg="add del mod">
          <ac:chgData name="Henry Schrijver" userId="bb951141-fc82-4eac-a1ef-cc1d8024f487" providerId="ADAL" clId="{DC38717F-8DAC-4F87-A3B0-DCD41E5BB93A}" dt="2023-01-30T14:12:09.007" v="2682" actId="478"/>
          <ac:picMkLst>
            <pc:docMk/>
            <pc:sldMk cId="3106843772" sldId="361"/>
            <ac:picMk id="3" creationId="{F1940CC2-18ED-DF5B-DAA0-491A2F4D2C19}"/>
          </ac:picMkLst>
        </pc:picChg>
        <pc:picChg chg="add mod ord">
          <ac:chgData name="Henry Schrijver" userId="bb951141-fc82-4eac-a1ef-cc1d8024f487" providerId="ADAL" clId="{DC38717F-8DAC-4F87-A3B0-DCD41E5BB93A}" dt="2023-01-30T14:12:21.306" v="2685" actId="166"/>
          <ac:picMkLst>
            <pc:docMk/>
            <pc:sldMk cId="3106843772" sldId="361"/>
            <ac:picMk id="4" creationId="{BB63564D-03EE-9D4B-A535-3FA5B59F0076}"/>
          </ac:picMkLst>
        </pc:picChg>
        <pc:picChg chg="add mod">
          <ac:chgData name="Henry Schrijver" userId="bb951141-fc82-4eac-a1ef-cc1d8024f487" providerId="ADAL" clId="{DC38717F-8DAC-4F87-A3B0-DCD41E5BB93A}" dt="2023-01-30T14:12:09.331" v="2683"/>
          <ac:picMkLst>
            <pc:docMk/>
            <pc:sldMk cId="3106843772" sldId="361"/>
            <ac:picMk id="5" creationId="{94D563EA-ED04-1F90-B0E3-894F0E995020}"/>
          </ac:picMkLst>
        </pc:picChg>
        <pc:picChg chg="add mod">
          <ac:chgData name="Henry Schrijver" userId="bb951141-fc82-4eac-a1ef-cc1d8024f487" providerId="ADAL" clId="{DC38717F-8DAC-4F87-A3B0-DCD41E5BB93A}" dt="2023-01-30T14:12:16.811" v="2684" actId="1076"/>
          <ac:picMkLst>
            <pc:docMk/>
            <pc:sldMk cId="3106843772" sldId="361"/>
            <ac:picMk id="6" creationId="{52976D30-3DFD-ECBA-986F-3577889B0E9E}"/>
          </ac:picMkLst>
        </pc:picChg>
        <pc:picChg chg="add mod">
          <ac:chgData name="Henry Schrijver" userId="bb951141-fc82-4eac-a1ef-cc1d8024f487" providerId="ADAL" clId="{DC38717F-8DAC-4F87-A3B0-DCD41E5BB93A}" dt="2023-01-30T14:12:09.331" v="2683"/>
          <ac:picMkLst>
            <pc:docMk/>
            <pc:sldMk cId="3106843772" sldId="361"/>
            <ac:picMk id="7" creationId="{B33DCC1C-FF46-F4EC-5207-73CD22D34FC8}"/>
          </ac:picMkLst>
        </pc:picChg>
      </pc:sldChg>
      <pc:sldChg chg="modSp add mod ord modNotesTx">
        <pc:chgData name="Henry Schrijver" userId="bb951141-fc82-4eac-a1ef-cc1d8024f487" providerId="ADAL" clId="{DC38717F-8DAC-4F87-A3B0-DCD41E5BB93A}" dt="2023-02-06T11:52:45.589" v="4219" actId="20577"/>
        <pc:sldMkLst>
          <pc:docMk/>
          <pc:sldMk cId="3807425501" sldId="362"/>
        </pc:sldMkLst>
        <pc:spChg chg="mod">
          <ac:chgData name="Henry Schrijver" userId="bb951141-fc82-4eac-a1ef-cc1d8024f487" providerId="ADAL" clId="{DC38717F-8DAC-4F87-A3B0-DCD41E5BB93A}" dt="2023-02-06T11:33:50.817" v="3071" actId="20577"/>
          <ac:spMkLst>
            <pc:docMk/>
            <pc:sldMk cId="3807425501" sldId="362"/>
            <ac:spMk id="2" creationId="{E20A11FB-29C6-DE1A-73A9-0423E74B1448}"/>
          </ac:spMkLst>
        </pc:spChg>
        <pc:spChg chg="mod">
          <ac:chgData name="Henry Schrijver" userId="bb951141-fc82-4eac-a1ef-cc1d8024f487" providerId="ADAL" clId="{DC38717F-8DAC-4F87-A3B0-DCD41E5BB93A}" dt="2023-02-06T11:28:36.757" v="2903" actId="20577"/>
          <ac:spMkLst>
            <pc:docMk/>
            <pc:sldMk cId="3807425501" sldId="362"/>
            <ac:spMk id="48" creationId="{00000000-0000-0000-0000-000000000000}"/>
          </ac:spMkLst>
        </pc:spChg>
      </pc:sldChg>
      <pc:sldChg chg="addSp delSp modSp add mod modNotesTx">
        <pc:chgData name="Henry Schrijver" userId="bb951141-fc82-4eac-a1ef-cc1d8024f487" providerId="ADAL" clId="{DC38717F-8DAC-4F87-A3B0-DCD41E5BB93A}" dt="2023-02-06T15:58:03.234" v="5466" actId="20577"/>
        <pc:sldMkLst>
          <pc:docMk/>
          <pc:sldMk cId="270838390" sldId="363"/>
        </pc:sldMkLst>
        <pc:spChg chg="mod">
          <ac:chgData name="Henry Schrijver" userId="bb951141-fc82-4eac-a1ef-cc1d8024f487" providerId="ADAL" clId="{DC38717F-8DAC-4F87-A3B0-DCD41E5BB93A}" dt="2023-02-06T15:58:03.234" v="5466" actId="20577"/>
          <ac:spMkLst>
            <pc:docMk/>
            <pc:sldMk cId="270838390" sldId="363"/>
            <ac:spMk id="2" creationId="{E20A11FB-29C6-DE1A-73A9-0423E74B1448}"/>
          </ac:spMkLst>
        </pc:spChg>
        <pc:spChg chg="mod">
          <ac:chgData name="Henry Schrijver" userId="bb951141-fc82-4eac-a1ef-cc1d8024f487" providerId="ADAL" clId="{DC38717F-8DAC-4F87-A3B0-DCD41E5BB93A}" dt="2023-02-06T13:08:09.590" v="5099" actId="20577"/>
          <ac:spMkLst>
            <pc:docMk/>
            <pc:sldMk cId="270838390" sldId="363"/>
            <ac:spMk id="48" creationId="{00000000-0000-0000-0000-000000000000}"/>
          </ac:spMkLst>
        </pc:spChg>
        <pc:picChg chg="add del mod">
          <ac:chgData name="Henry Schrijver" userId="bb951141-fc82-4eac-a1ef-cc1d8024f487" providerId="ADAL" clId="{DC38717F-8DAC-4F87-A3B0-DCD41E5BB93A}" dt="2023-02-06T12:48:52.920" v="4545" actId="478"/>
          <ac:picMkLst>
            <pc:docMk/>
            <pc:sldMk cId="270838390" sldId="363"/>
            <ac:picMk id="1026" creationId="{68A6A908-43D9-2411-0382-792014B8E645}"/>
          </ac:picMkLst>
        </pc:picChg>
      </pc:sldChg>
      <pc:sldChg chg="addSp delSp modSp add mod modNotesTx">
        <pc:chgData name="Henry Schrijver" userId="bb951141-fc82-4eac-a1ef-cc1d8024f487" providerId="ADAL" clId="{DC38717F-8DAC-4F87-A3B0-DCD41E5BB93A}" dt="2023-02-06T12:10:56.295" v="4327" actId="20577"/>
        <pc:sldMkLst>
          <pc:docMk/>
          <pc:sldMk cId="3475618672" sldId="364"/>
        </pc:sldMkLst>
        <pc:picChg chg="add mod">
          <ac:chgData name="Henry Schrijver" userId="bb951141-fc82-4eac-a1ef-cc1d8024f487" providerId="ADAL" clId="{DC38717F-8DAC-4F87-A3B0-DCD41E5BB93A}" dt="2023-01-30T14:12:56.636" v="2697" actId="1076"/>
          <ac:picMkLst>
            <pc:docMk/>
            <pc:sldMk cId="3475618672" sldId="364"/>
            <ac:picMk id="2" creationId="{FBDE8FF0-8D76-467D-084C-6E670B9487C9}"/>
          </ac:picMkLst>
        </pc:picChg>
        <pc:picChg chg="add mod">
          <ac:chgData name="Henry Schrijver" userId="bb951141-fc82-4eac-a1ef-cc1d8024f487" providerId="ADAL" clId="{DC38717F-8DAC-4F87-A3B0-DCD41E5BB93A}" dt="2023-01-30T14:12:58.621" v="2698" actId="1076"/>
          <ac:picMkLst>
            <pc:docMk/>
            <pc:sldMk cId="3475618672" sldId="364"/>
            <ac:picMk id="3" creationId="{76361548-F01F-8CB6-DA58-4E9DD7B27089}"/>
          </ac:picMkLst>
        </pc:picChg>
        <pc:picChg chg="del">
          <ac:chgData name="Henry Schrijver" userId="bb951141-fc82-4eac-a1ef-cc1d8024f487" providerId="ADAL" clId="{DC38717F-8DAC-4F87-A3B0-DCD41E5BB93A}" dt="2023-01-30T14:12:52.593" v="2695" actId="478"/>
          <ac:picMkLst>
            <pc:docMk/>
            <pc:sldMk cId="3475618672" sldId="364"/>
            <ac:picMk id="4" creationId="{BB63564D-03EE-9D4B-A535-3FA5B59F0076}"/>
          </ac:picMkLst>
        </pc:picChg>
        <pc:picChg chg="del">
          <ac:chgData name="Henry Schrijver" userId="bb951141-fc82-4eac-a1ef-cc1d8024f487" providerId="ADAL" clId="{DC38717F-8DAC-4F87-A3B0-DCD41E5BB93A}" dt="2023-01-30T14:12:52.593" v="2695" actId="478"/>
          <ac:picMkLst>
            <pc:docMk/>
            <pc:sldMk cId="3475618672" sldId="364"/>
            <ac:picMk id="5" creationId="{94D563EA-ED04-1F90-B0E3-894F0E995020}"/>
          </ac:picMkLst>
        </pc:picChg>
        <pc:picChg chg="del">
          <ac:chgData name="Henry Schrijver" userId="bb951141-fc82-4eac-a1ef-cc1d8024f487" providerId="ADAL" clId="{DC38717F-8DAC-4F87-A3B0-DCD41E5BB93A}" dt="2023-01-30T14:12:52.593" v="2695" actId="478"/>
          <ac:picMkLst>
            <pc:docMk/>
            <pc:sldMk cId="3475618672" sldId="364"/>
            <ac:picMk id="6" creationId="{52976D30-3DFD-ECBA-986F-3577889B0E9E}"/>
          </ac:picMkLst>
        </pc:picChg>
        <pc:picChg chg="del">
          <ac:chgData name="Henry Schrijver" userId="bb951141-fc82-4eac-a1ef-cc1d8024f487" providerId="ADAL" clId="{DC38717F-8DAC-4F87-A3B0-DCD41E5BB93A}" dt="2023-01-30T14:12:52.593" v="2695" actId="478"/>
          <ac:picMkLst>
            <pc:docMk/>
            <pc:sldMk cId="3475618672" sldId="364"/>
            <ac:picMk id="7" creationId="{B33DCC1C-FF46-F4EC-5207-73CD22D34FC8}"/>
          </ac:picMkLst>
        </pc:picChg>
        <pc:picChg chg="add mod">
          <ac:chgData name="Henry Schrijver" userId="bb951141-fc82-4eac-a1ef-cc1d8024f487" providerId="ADAL" clId="{DC38717F-8DAC-4F87-A3B0-DCD41E5BB93A}" dt="2023-01-30T14:13:00.332" v="2699" actId="1076"/>
          <ac:picMkLst>
            <pc:docMk/>
            <pc:sldMk cId="3475618672" sldId="364"/>
            <ac:picMk id="8" creationId="{4BF1012D-B4A9-D332-C2A7-5D067AF8682C}"/>
          </ac:picMkLst>
        </pc:picChg>
      </pc:sldChg>
      <pc:sldChg chg="modSp add mod modNotesTx">
        <pc:chgData name="Henry Schrijver" userId="bb951141-fc82-4eac-a1ef-cc1d8024f487" providerId="ADAL" clId="{DC38717F-8DAC-4F87-A3B0-DCD41E5BB93A}" dt="2023-02-06T13:05:26.829" v="5044" actId="20577"/>
        <pc:sldMkLst>
          <pc:docMk/>
          <pc:sldMk cId="2138081595" sldId="365"/>
        </pc:sldMkLst>
        <pc:spChg chg="mod">
          <ac:chgData name="Henry Schrijver" userId="bb951141-fc82-4eac-a1ef-cc1d8024f487" providerId="ADAL" clId="{DC38717F-8DAC-4F87-A3B0-DCD41E5BB93A}" dt="2023-02-06T11:41:30.985" v="3654" actId="20577"/>
          <ac:spMkLst>
            <pc:docMk/>
            <pc:sldMk cId="2138081595" sldId="365"/>
            <ac:spMk id="2" creationId="{E20A11FB-29C6-DE1A-73A9-0423E74B1448}"/>
          </ac:spMkLst>
        </pc:spChg>
      </pc:sldChg>
      <pc:sldChg chg="addSp delSp modSp add mod modNotesTx">
        <pc:chgData name="Henry Schrijver" userId="bb951141-fc82-4eac-a1ef-cc1d8024f487" providerId="ADAL" clId="{DC38717F-8DAC-4F87-A3B0-DCD41E5BB93A}" dt="2023-02-06T13:28:28.041" v="5358" actId="1076"/>
        <pc:sldMkLst>
          <pc:docMk/>
          <pc:sldMk cId="1776768705" sldId="366"/>
        </pc:sldMkLst>
        <pc:spChg chg="del mod">
          <ac:chgData name="Henry Schrijver" userId="bb951141-fc82-4eac-a1ef-cc1d8024f487" providerId="ADAL" clId="{DC38717F-8DAC-4F87-A3B0-DCD41E5BB93A}" dt="2023-02-06T11:44:49.979" v="3657" actId="478"/>
          <ac:spMkLst>
            <pc:docMk/>
            <pc:sldMk cId="1776768705" sldId="366"/>
            <ac:spMk id="2" creationId="{E20A11FB-29C6-DE1A-73A9-0423E74B1448}"/>
          </ac:spMkLst>
        </pc:spChg>
        <pc:spChg chg="add mod">
          <ac:chgData name="Henry Schrijver" userId="bb951141-fc82-4eac-a1ef-cc1d8024f487" providerId="ADAL" clId="{DC38717F-8DAC-4F87-A3B0-DCD41E5BB93A}" dt="2023-02-06T12:14:39.512" v="4451" actId="20577"/>
          <ac:spMkLst>
            <pc:docMk/>
            <pc:sldMk cId="1776768705" sldId="366"/>
            <ac:spMk id="4" creationId="{1397F503-C2FC-3414-BF6A-447F16D533FF}"/>
          </ac:spMkLst>
        </pc:spChg>
        <pc:spChg chg="mod">
          <ac:chgData name="Henry Schrijver" userId="bb951141-fc82-4eac-a1ef-cc1d8024f487" providerId="ADAL" clId="{DC38717F-8DAC-4F87-A3B0-DCD41E5BB93A}" dt="2023-02-06T11:45:24.722" v="3687" actId="20577"/>
          <ac:spMkLst>
            <pc:docMk/>
            <pc:sldMk cId="1776768705" sldId="366"/>
            <ac:spMk id="48" creationId="{00000000-0000-0000-0000-000000000000}"/>
          </ac:spMkLst>
        </pc:spChg>
        <pc:picChg chg="add del mod">
          <ac:chgData name="Henry Schrijver" userId="bb951141-fc82-4eac-a1ef-cc1d8024f487" providerId="ADAL" clId="{DC38717F-8DAC-4F87-A3B0-DCD41E5BB93A}" dt="2023-02-06T13:28:26.475" v="5357" actId="478"/>
          <ac:picMkLst>
            <pc:docMk/>
            <pc:sldMk cId="1776768705" sldId="366"/>
            <ac:picMk id="2" creationId="{A5D01351-BF20-359E-0B33-98BB27BA7D70}"/>
          </ac:picMkLst>
        </pc:picChg>
        <pc:picChg chg="add mod">
          <ac:chgData name="Henry Schrijver" userId="bb951141-fc82-4eac-a1ef-cc1d8024f487" providerId="ADAL" clId="{DC38717F-8DAC-4F87-A3B0-DCD41E5BB93A}" dt="2023-02-06T13:28:28.041" v="5358" actId="1076"/>
          <ac:picMkLst>
            <pc:docMk/>
            <pc:sldMk cId="1776768705" sldId="366"/>
            <ac:picMk id="3" creationId="{69B87949-08BE-BEC2-CCE1-E700DB62484A}"/>
          </ac:picMkLst>
        </pc:picChg>
      </pc:sldChg>
      <pc:sldChg chg="modSp add mod modNotesTx">
        <pc:chgData name="Henry Schrijver" userId="bb951141-fc82-4eac-a1ef-cc1d8024f487" providerId="ADAL" clId="{DC38717F-8DAC-4F87-A3B0-DCD41E5BB93A}" dt="2023-02-06T16:08:57.948" v="5499" actId="20577"/>
        <pc:sldMkLst>
          <pc:docMk/>
          <pc:sldMk cId="875177556" sldId="367"/>
        </pc:sldMkLst>
        <pc:spChg chg="mod">
          <ac:chgData name="Henry Schrijver" userId="bb951141-fc82-4eac-a1ef-cc1d8024f487" providerId="ADAL" clId="{DC38717F-8DAC-4F87-A3B0-DCD41E5BB93A}" dt="2023-02-06T16:08:57.948" v="5499" actId="20577"/>
          <ac:spMkLst>
            <pc:docMk/>
            <pc:sldMk cId="875177556" sldId="367"/>
            <ac:spMk id="2" creationId="{E20A11FB-29C6-DE1A-73A9-0423E74B1448}"/>
          </ac:spMkLst>
        </pc:spChg>
      </pc:sldChg>
      <pc:sldChg chg="addSp delSp modSp add mod ord modAnim modNotesTx">
        <pc:chgData name="Henry Schrijver" userId="bb951141-fc82-4eac-a1ef-cc1d8024f487" providerId="ADAL" clId="{DC38717F-8DAC-4F87-A3B0-DCD41E5BB93A}" dt="2023-02-06T13:07:30.790" v="5071" actId="20577"/>
        <pc:sldMkLst>
          <pc:docMk/>
          <pc:sldMk cId="2227015817" sldId="368"/>
        </pc:sldMkLst>
        <pc:spChg chg="mod">
          <ac:chgData name="Henry Schrijver" userId="bb951141-fc82-4eac-a1ef-cc1d8024f487" providerId="ADAL" clId="{DC38717F-8DAC-4F87-A3B0-DCD41E5BB93A}" dt="2023-02-06T12:09:49.343" v="4318" actId="20577"/>
          <ac:spMkLst>
            <pc:docMk/>
            <pc:sldMk cId="2227015817" sldId="368"/>
            <ac:spMk id="48" creationId="{00000000-0000-0000-0000-000000000000}"/>
          </ac:spMkLst>
        </pc:spChg>
        <pc:picChg chg="add mod">
          <ac:chgData name="Henry Schrijver" userId="bb951141-fc82-4eac-a1ef-cc1d8024f487" providerId="ADAL" clId="{DC38717F-8DAC-4F87-A3B0-DCD41E5BB93A}" dt="2023-02-06T12:09:54.559" v="4319" actId="1076"/>
          <ac:picMkLst>
            <pc:docMk/>
            <pc:sldMk cId="2227015817" sldId="368"/>
            <ac:picMk id="2" creationId="{ACB1EC9C-B0D6-0E0A-14DE-1E971F6CA044}"/>
          </ac:picMkLst>
        </pc:picChg>
        <pc:picChg chg="del">
          <ac:chgData name="Henry Schrijver" userId="bb951141-fc82-4eac-a1ef-cc1d8024f487" providerId="ADAL" clId="{DC38717F-8DAC-4F87-A3B0-DCD41E5BB93A}" dt="2023-02-06T12:08:19.695" v="4290" actId="478"/>
          <ac:picMkLst>
            <pc:docMk/>
            <pc:sldMk cId="2227015817" sldId="368"/>
            <ac:picMk id="6" creationId="{82B2BE97-E12F-8E4D-1A7B-ACA16D34AA4E}"/>
          </ac:picMkLst>
        </pc:picChg>
      </pc:sldChg>
    </pc:docChg>
  </pc:docChgLst>
  <pc:docChgLst>
    <pc:chgData name="Willeke van den Berg" userId="271aba89-dcab-4908-91ec-89b3218fe7bb" providerId="ADAL" clId="{D4DD3C89-7BE5-433A-A005-D371B14C63DC}"/>
    <pc:docChg chg="undo redo custSel addSld delSld modSld sldOrd delMainMaster">
      <pc:chgData name="Willeke van den Berg" userId="271aba89-dcab-4908-91ec-89b3218fe7bb" providerId="ADAL" clId="{D4DD3C89-7BE5-433A-A005-D371B14C63DC}" dt="2022-10-06T08:04:42.664" v="1656" actId="20577"/>
      <pc:docMkLst>
        <pc:docMk/>
      </pc:docMkLst>
      <pc:sldChg chg="addSp modSp mod">
        <pc:chgData name="Willeke van den Berg" userId="271aba89-dcab-4908-91ec-89b3218fe7bb" providerId="ADAL" clId="{D4DD3C89-7BE5-433A-A005-D371B14C63DC}" dt="2022-10-06T06:58:26.855" v="1" actId="1076"/>
        <pc:sldMkLst>
          <pc:docMk/>
          <pc:sldMk cId="0" sldId="256"/>
        </pc:sldMkLst>
        <pc:picChg chg="add mod">
          <ac:chgData name="Willeke van den Berg" userId="271aba89-dcab-4908-91ec-89b3218fe7bb" providerId="ADAL" clId="{D4DD3C89-7BE5-433A-A005-D371B14C63DC}" dt="2022-10-06T06:58:26.855" v="1" actId="1076"/>
          <ac:picMkLst>
            <pc:docMk/>
            <pc:sldMk cId="0" sldId="256"/>
            <ac:picMk id="2" creationId="{C7B128C1-3009-05DB-3ED9-E5CA6E4991E5}"/>
          </ac:picMkLst>
        </pc:picChg>
      </pc:sldChg>
      <pc:sldChg chg="modSp mod">
        <pc:chgData name="Willeke van den Berg" userId="271aba89-dcab-4908-91ec-89b3218fe7bb" providerId="ADAL" clId="{D4DD3C89-7BE5-433A-A005-D371B14C63DC}" dt="2022-10-06T07:07:14.889" v="123" actId="20577"/>
        <pc:sldMkLst>
          <pc:docMk/>
          <pc:sldMk cId="0" sldId="258"/>
        </pc:sldMkLst>
        <pc:spChg chg="mod">
          <ac:chgData name="Willeke van den Berg" userId="271aba89-dcab-4908-91ec-89b3218fe7bb" providerId="ADAL" clId="{D4DD3C89-7BE5-433A-A005-D371B14C63DC}" dt="2022-10-06T07:07:14.889" v="123" actId="20577"/>
          <ac:spMkLst>
            <pc:docMk/>
            <pc:sldMk cId="0" sldId="258"/>
            <ac:spMk id="47" creationId="{00000000-0000-0000-0000-000000000000}"/>
          </ac:spMkLst>
        </pc:spChg>
        <pc:spChg chg="mod">
          <ac:chgData name="Willeke van den Berg" userId="271aba89-dcab-4908-91ec-89b3218fe7bb" providerId="ADAL" clId="{D4DD3C89-7BE5-433A-A005-D371B14C63DC}" dt="2022-10-06T06:58:38.171" v="2" actId="20577"/>
          <ac:spMkLst>
            <pc:docMk/>
            <pc:sldMk cId="0" sldId="258"/>
            <ac:spMk id="48" creationId="{00000000-0000-0000-0000-000000000000}"/>
          </ac:spMkLst>
        </pc:spChg>
      </pc:sldChg>
      <pc:sldChg chg="del">
        <pc:chgData name="Willeke van den Berg" userId="271aba89-dcab-4908-91ec-89b3218fe7bb" providerId="ADAL" clId="{D4DD3C89-7BE5-433A-A005-D371B14C63DC}" dt="2022-10-06T07:44:42.458" v="923" actId="47"/>
        <pc:sldMkLst>
          <pc:docMk/>
          <pc:sldMk cId="0" sldId="259"/>
        </pc:sldMkLst>
      </pc:sldChg>
      <pc:sldChg chg="addSp modSp mod">
        <pc:chgData name="Willeke van den Berg" userId="271aba89-dcab-4908-91ec-89b3218fe7bb" providerId="ADAL" clId="{D4DD3C89-7BE5-433A-A005-D371B14C63DC}" dt="2022-10-06T07:40:59.898" v="886" actId="20577"/>
        <pc:sldMkLst>
          <pc:docMk/>
          <pc:sldMk cId="0" sldId="261"/>
        </pc:sldMkLst>
        <pc:spChg chg="mod">
          <ac:chgData name="Willeke van den Berg" userId="271aba89-dcab-4908-91ec-89b3218fe7bb" providerId="ADAL" clId="{D4DD3C89-7BE5-433A-A005-D371B14C63DC}" dt="2022-10-06T07:40:59.898" v="886" actId="20577"/>
          <ac:spMkLst>
            <pc:docMk/>
            <pc:sldMk cId="0" sldId="261"/>
            <ac:spMk id="74" creationId="{00000000-0000-0000-0000-000000000000}"/>
          </ac:spMkLst>
        </pc:spChg>
        <pc:spChg chg="mod">
          <ac:chgData name="Willeke van den Berg" userId="271aba89-dcab-4908-91ec-89b3218fe7bb" providerId="ADAL" clId="{D4DD3C89-7BE5-433A-A005-D371B14C63DC}" dt="2022-10-06T07:39:31.046" v="863" actId="20577"/>
          <ac:spMkLst>
            <pc:docMk/>
            <pc:sldMk cId="0" sldId="261"/>
            <ac:spMk id="76" creationId="{00000000-0000-0000-0000-000000000000}"/>
          </ac:spMkLst>
        </pc:spChg>
        <pc:picChg chg="add mod">
          <ac:chgData name="Willeke van den Berg" userId="271aba89-dcab-4908-91ec-89b3218fe7bb" providerId="ADAL" clId="{D4DD3C89-7BE5-433A-A005-D371B14C63DC}" dt="2022-10-06T07:40:24.664" v="865" actId="1076"/>
          <ac:picMkLst>
            <pc:docMk/>
            <pc:sldMk cId="0" sldId="261"/>
            <ac:picMk id="2" creationId="{E8B91A06-E361-D728-D818-52468D54C4E5}"/>
          </ac:picMkLst>
        </pc:picChg>
      </pc:sldChg>
      <pc:sldChg chg="del">
        <pc:chgData name="Willeke van den Berg" userId="271aba89-dcab-4908-91ec-89b3218fe7bb" providerId="ADAL" clId="{D4DD3C89-7BE5-433A-A005-D371B14C63DC}" dt="2022-10-06T07:44:58.724" v="925" actId="47"/>
        <pc:sldMkLst>
          <pc:docMk/>
          <pc:sldMk cId="2309662885" sldId="265"/>
        </pc:sldMkLst>
      </pc:sldChg>
      <pc:sldChg chg="addSp delSp modSp mod">
        <pc:chgData name="Willeke van den Berg" userId="271aba89-dcab-4908-91ec-89b3218fe7bb" providerId="ADAL" clId="{D4DD3C89-7BE5-433A-A005-D371B14C63DC}" dt="2022-10-06T07:14:19.746" v="284" actId="20577"/>
        <pc:sldMkLst>
          <pc:docMk/>
          <pc:sldMk cId="2369896143" sldId="267"/>
        </pc:sldMkLst>
        <pc:spChg chg="mod">
          <ac:chgData name="Willeke van den Berg" userId="271aba89-dcab-4908-91ec-89b3218fe7bb" providerId="ADAL" clId="{D4DD3C89-7BE5-433A-A005-D371B14C63DC}" dt="2022-10-06T07:00:57.064" v="33" actId="20577"/>
          <ac:spMkLst>
            <pc:docMk/>
            <pc:sldMk cId="2369896143" sldId="267"/>
            <ac:spMk id="53" creationId="{00000000-0000-0000-0000-000000000000}"/>
          </ac:spMkLst>
        </pc:spChg>
        <pc:spChg chg="mod">
          <ac:chgData name="Willeke van den Berg" userId="271aba89-dcab-4908-91ec-89b3218fe7bb" providerId="ADAL" clId="{D4DD3C89-7BE5-433A-A005-D371B14C63DC}" dt="2022-10-06T07:14:19.746" v="284" actId="20577"/>
          <ac:spMkLst>
            <pc:docMk/>
            <pc:sldMk cId="2369896143" sldId="267"/>
            <ac:spMk id="55" creationId="{00000000-0000-0000-0000-000000000000}"/>
          </ac:spMkLst>
        </pc:spChg>
        <pc:picChg chg="add mod">
          <ac:chgData name="Willeke van den Berg" userId="271aba89-dcab-4908-91ec-89b3218fe7bb" providerId="ADAL" clId="{D4DD3C89-7BE5-433A-A005-D371B14C63DC}" dt="2022-10-06T07:00:09.152" v="6" actId="1076"/>
          <ac:picMkLst>
            <pc:docMk/>
            <pc:sldMk cId="2369896143" sldId="267"/>
            <ac:picMk id="2" creationId="{F56307BB-7995-BC10-EE5C-984A73E6786D}"/>
          </ac:picMkLst>
        </pc:picChg>
        <pc:picChg chg="add mod">
          <ac:chgData name="Willeke van den Berg" userId="271aba89-dcab-4908-91ec-89b3218fe7bb" providerId="ADAL" clId="{D4DD3C89-7BE5-433A-A005-D371B14C63DC}" dt="2022-10-06T07:00:45.137" v="8" actId="1076"/>
          <ac:picMkLst>
            <pc:docMk/>
            <pc:sldMk cId="2369896143" sldId="267"/>
            <ac:picMk id="3" creationId="{2FAAA87C-C1FF-9368-9493-BCE86B9433CC}"/>
          </ac:picMkLst>
        </pc:picChg>
        <pc:picChg chg="del">
          <ac:chgData name="Willeke van den Berg" userId="271aba89-dcab-4908-91ec-89b3218fe7bb" providerId="ADAL" clId="{D4DD3C89-7BE5-433A-A005-D371B14C63DC}" dt="2022-10-06T07:00:04.319" v="4" actId="478"/>
          <ac:picMkLst>
            <pc:docMk/>
            <pc:sldMk cId="2369896143" sldId="267"/>
            <ac:picMk id="4" creationId="{D923DC94-99C4-4198-9BB5-F6BF038C9794}"/>
          </ac:picMkLst>
        </pc:picChg>
      </pc:sldChg>
      <pc:sldChg chg="addSp delSp modSp mod">
        <pc:chgData name="Willeke van den Berg" userId="271aba89-dcab-4908-91ec-89b3218fe7bb" providerId="ADAL" clId="{D4DD3C89-7BE5-433A-A005-D371B14C63DC}" dt="2022-10-06T07:45:11.292" v="942"/>
        <pc:sldMkLst>
          <pc:docMk/>
          <pc:sldMk cId="611063725" sldId="268"/>
        </pc:sldMkLst>
        <pc:spChg chg="mod">
          <ac:chgData name="Willeke van den Berg" userId="271aba89-dcab-4908-91ec-89b3218fe7bb" providerId="ADAL" clId="{D4DD3C89-7BE5-433A-A005-D371B14C63DC}" dt="2022-10-06T07:45:11.292" v="942"/>
          <ac:spMkLst>
            <pc:docMk/>
            <pc:sldMk cId="611063725" sldId="268"/>
            <ac:spMk id="53" creationId="{00000000-0000-0000-0000-000000000000}"/>
          </ac:spMkLst>
        </pc:spChg>
        <pc:spChg chg="mod">
          <ac:chgData name="Willeke van den Berg" userId="271aba89-dcab-4908-91ec-89b3218fe7bb" providerId="ADAL" clId="{D4DD3C89-7BE5-433A-A005-D371B14C63DC}" dt="2022-10-06T07:32:22.426" v="755" actId="20577"/>
          <ac:spMkLst>
            <pc:docMk/>
            <pc:sldMk cId="611063725" sldId="268"/>
            <ac:spMk id="55" creationId="{00000000-0000-0000-0000-000000000000}"/>
          </ac:spMkLst>
        </pc:spChg>
        <pc:picChg chg="add mod ord">
          <ac:chgData name="Willeke van den Berg" userId="271aba89-dcab-4908-91ec-89b3218fe7bb" providerId="ADAL" clId="{D4DD3C89-7BE5-433A-A005-D371B14C63DC}" dt="2022-10-06T07:15:20.104" v="291" actId="1076"/>
          <ac:picMkLst>
            <pc:docMk/>
            <pc:sldMk cId="611063725" sldId="268"/>
            <ac:picMk id="2" creationId="{09CE8076-5F99-46B8-43A8-19E26EECB021}"/>
          </ac:picMkLst>
        </pc:picChg>
        <pc:picChg chg="del">
          <ac:chgData name="Willeke van den Berg" userId="271aba89-dcab-4908-91ec-89b3218fe7bb" providerId="ADAL" clId="{D4DD3C89-7BE5-433A-A005-D371B14C63DC}" dt="2022-10-06T07:14:32.504" v="285" actId="478"/>
          <ac:picMkLst>
            <pc:docMk/>
            <pc:sldMk cId="611063725" sldId="268"/>
            <ac:picMk id="6" creationId="{42309C22-BD14-47ED-8273-B606825FCAAC}"/>
          </ac:picMkLst>
        </pc:picChg>
      </pc:sldChg>
      <pc:sldChg chg="del">
        <pc:chgData name="Willeke van den Berg" userId="271aba89-dcab-4908-91ec-89b3218fe7bb" providerId="ADAL" clId="{D4DD3C89-7BE5-433A-A005-D371B14C63DC}" dt="2022-10-06T07:44:37.707" v="922" actId="47"/>
        <pc:sldMkLst>
          <pc:docMk/>
          <pc:sldMk cId="3659175556" sldId="350"/>
        </pc:sldMkLst>
      </pc:sldChg>
      <pc:sldChg chg="del">
        <pc:chgData name="Willeke van den Berg" userId="271aba89-dcab-4908-91ec-89b3218fe7bb" providerId="ADAL" clId="{D4DD3C89-7BE5-433A-A005-D371B14C63DC}" dt="2022-10-06T07:44:44.261" v="924" actId="47"/>
        <pc:sldMkLst>
          <pc:docMk/>
          <pc:sldMk cId="2393224713" sldId="351"/>
        </pc:sldMkLst>
      </pc:sldChg>
      <pc:sldChg chg="addSp delSp modSp add mod">
        <pc:chgData name="Willeke van den Berg" userId="271aba89-dcab-4908-91ec-89b3218fe7bb" providerId="ADAL" clId="{D4DD3C89-7BE5-433A-A005-D371B14C63DC}" dt="2022-10-06T07:42:44.729" v="908" actId="20577"/>
        <pc:sldMkLst>
          <pc:docMk/>
          <pc:sldMk cId="544630246" sldId="352"/>
        </pc:sldMkLst>
        <pc:spChg chg="mod">
          <ac:chgData name="Willeke van den Berg" userId="271aba89-dcab-4908-91ec-89b3218fe7bb" providerId="ADAL" clId="{D4DD3C89-7BE5-433A-A005-D371B14C63DC}" dt="2022-10-06T07:42:44.729" v="908" actId="20577"/>
          <ac:spMkLst>
            <pc:docMk/>
            <pc:sldMk cId="544630246" sldId="352"/>
            <ac:spMk id="74" creationId="{00000000-0000-0000-0000-000000000000}"/>
          </ac:spMkLst>
        </pc:spChg>
        <pc:picChg chg="del">
          <ac:chgData name="Willeke van den Berg" userId="271aba89-dcab-4908-91ec-89b3218fe7bb" providerId="ADAL" clId="{D4DD3C89-7BE5-433A-A005-D371B14C63DC}" dt="2022-10-06T07:42:11.584" v="896" actId="478"/>
          <ac:picMkLst>
            <pc:docMk/>
            <pc:sldMk cId="544630246" sldId="352"/>
            <ac:picMk id="2" creationId="{E8B91A06-E361-D728-D818-52468D54C4E5}"/>
          </ac:picMkLst>
        </pc:picChg>
        <pc:picChg chg="add mod">
          <ac:chgData name="Willeke van den Berg" userId="271aba89-dcab-4908-91ec-89b3218fe7bb" providerId="ADAL" clId="{D4DD3C89-7BE5-433A-A005-D371B14C63DC}" dt="2022-10-06T07:42:40.344" v="901" actId="1076"/>
          <ac:picMkLst>
            <pc:docMk/>
            <pc:sldMk cId="544630246" sldId="352"/>
            <ac:picMk id="3" creationId="{1E7973DF-237C-51E1-8A5B-33B078F94B77}"/>
          </ac:picMkLst>
        </pc:picChg>
      </pc:sldChg>
      <pc:sldChg chg="addSp delSp modSp add mod">
        <pc:chgData name="Willeke van den Berg" userId="271aba89-dcab-4908-91ec-89b3218fe7bb" providerId="ADAL" clId="{D4DD3C89-7BE5-433A-A005-D371B14C63DC}" dt="2022-10-06T07:44:32.976" v="921" actId="1076"/>
        <pc:sldMkLst>
          <pc:docMk/>
          <pc:sldMk cId="1546613281" sldId="353"/>
        </pc:sldMkLst>
        <pc:spChg chg="mod">
          <ac:chgData name="Willeke van den Berg" userId="271aba89-dcab-4908-91ec-89b3218fe7bb" providerId="ADAL" clId="{D4DD3C89-7BE5-433A-A005-D371B14C63DC}" dt="2022-10-06T07:43:52.459" v="918" actId="113"/>
          <ac:spMkLst>
            <pc:docMk/>
            <pc:sldMk cId="1546613281" sldId="353"/>
            <ac:spMk id="74" creationId="{00000000-0000-0000-0000-000000000000}"/>
          </ac:spMkLst>
        </pc:spChg>
        <pc:picChg chg="add mod">
          <ac:chgData name="Willeke van den Berg" userId="271aba89-dcab-4908-91ec-89b3218fe7bb" providerId="ADAL" clId="{D4DD3C89-7BE5-433A-A005-D371B14C63DC}" dt="2022-10-06T07:44:32.976" v="921" actId="1076"/>
          <ac:picMkLst>
            <pc:docMk/>
            <pc:sldMk cId="1546613281" sldId="353"/>
            <ac:picMk id="2" creationId="{3A9558DB-A55D-4D8E-0BF0-8F4BEBE4BDFE}"/>
          </ac:picMkLst>
        </pc:picChg>
        <pc:picChg chg="del">
          <ac:chgData name="Willeke van den Berg" userId="271aba89-dcab-4908-91ec-89b3218fe7bb" providerId="ADAL" clId="{D4DD3C89-7BE5-433A-A005-D371B14C63DC}" dt="2022-10-06T07:43:54.080" v="919" actId="478"/>
          <ac:picMkLst>
            <pc:docMk/>
            <pc:sldMk cId="1546613281" sldId="353"/>
            <ac:picMk id="3" creationId="{1E7973DF-237C-51E1-8A5B-33B078F94B77}"/>
          </ac:picMkLst>
        </pc:picChg>
      </pc:sldChg>
      <pc:sldChg chg="modSp add mod ord">
        <pc:chgData name="Willeke van den Berg" userId="271aba89-dcab-4908-91ec-89b3218fe7bb" providerId="ADAL" clId="{D4DD3C89-7BE5-433A-A005-D371B14C63DC}" dt="2022-10-06T07:59:56.615" v="1652" actId="255"/>
        <pc:sldMkLst>
          <pc:docMk/>
          <pc:sldMk cId="3688948078" sldId="354"/>
        </pc:sldMkLst>
        <pc:spChg chg="mod">
          <ac:chgData name="Willeke van den Berg" userId="271aba89-dcab-4908-91ec-89b3218fe7bb" providerId="ADAL" clId="{D4DD3C89-7BE5-433A-A005-D371B14C63DC}" dt="2022-10-06T07:59:47.262" v="1651" actId="255"/>
          <ac:spMkLst>
            <pc:docMk/>
            <pc:sldMk cId="3688948078" sldId="354"/>
            <ac:spMk id="47" creationId="{00000000-0000-0000-0000-000000000000}"/>
          </ac:spMkLst>
        </pc:spChg>
        <pc:spChg chg="mod">
          <ac:chgData name="Willeke van den Berg" userId="271aba89-dcab-4908-91ec-89b3218fe7bb" providerId="ADAL" clId="{D4DD3C89-7BE5-433A-A005-D371B14C63DC}" dt="2022-10-06T07:59:56.615" v="1652" actId="255"/>
          <ac:spMkLst>
            <pc:docMk/>
            <pc:sldMk cId="3688948078" sldId="354"/>
            <ac:spMk id="48" creationId="{00000000-0000-0000-0000-000000000000}"/>
          </ac:spMkLst>
        </pc:spChg>
      </pc:sldChg>
      <pc:sldChg chg="modSp add mod">
        <pc:chgData name="Willeke van den Berg" userId="271aba89-dcab-4908-91ec-89b3218fe7bb" providerId="ADAL" clId="{D4DD3C89-7BE5-433A-A005-D371B14C63DC}" dt="2022-10-06T08:04:42.664" v="1656" actId="20577"/>
        <pc:sldMkLst>
          <pc:docMk/>
          <pc:sldMk cId="1512579820" sldId="355"/>
        </pc:sldMkLst>
        <pc:spChg chg="mod">
          <ac:chgData name="Willeke van den Berg" userId="271aba89-dcab-4908-91ec-89b3218fe7bb" providerId="ADAL" clId="{D4DD3C89-7BE5-433A-A005-D371B14C63DC}" dt="2022-10-06T08:04:42.664" v="1656" actId="20577"/>
          <ac:spMkLst>
            <pc:docMk/>
            <pc:sldMk cId="1512579820" sldId="355"/>
            <ac:spMk id="47" creationId="{00000000-0000-0000-0000-000000000000}"/>
          </ac:spMkLst>
        </pc:spChg>
        <pc:spChg chg="mod">
          <ac:chgData name="Willeke van den Berg" userId="271aba89-dcab-4908-91ec-89b3218fe7bb" providerId="ADAL" clId="{D4DD3C89-7BE5-433A-A005-D371B14C63DC}" dt="2022-10-06T08:00:19.417" v="1653" actId="20577"/>
          <ac:spMkLst>
            <pc:docMk/>
            <pc:sldMk cId="1512579820" sldId="355"/>
            <ac:spMk id="48" creationId="{00000000-0000-0000-0000-000000000000}"/>
          </ac:spMkLst>
        </pc:spChg>
      </pc:sldChg>
      <pc:sldMasterChg chg="del delSldLayout">
        <pc:chgData name="Willeke van den Berg" userId="271aba89-dcab-4908-91ec-89b3218fe7bb" providerId="ADAL" clId="{D4DD3C89-7BE5-433A-A005-D371B14C63DC}" dt="2022-10-06T07:44:37.707" v="922" actId="47"/>
        <pc:sldMasterMkLst>
          <pc:docMk/>
          <pc:sldMasterMk cId="2759614643" sldId="2147483657"/>
        </pc:sldMasterMkLst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2616028519" sldId="2147483658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457153954" sldId="2147483659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3343811855" sldId="2147483660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1131008076" sldId="2147483661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2561040478" sldId="2147483662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1347265027" sldId="2147483663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3073802267" sldId="2147483664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2863880897" sldId="2147483665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3005874032" sldId="2147483666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3202910322" sldId="2147483667"/>
          </pc:sldLayoutMkLst>
        </pc:sldLayoutChg>
        <pc:sldLayoutChg chg="del">
          <pc:chgData name="Willeke van den Berg" userId="271aba89-dcab-4908-91ec-89b3218fe7bb" providerId="ADAL" clId="{D4DD3C89-7BE5-433A-A005-D371B14C63DC}" dt="2022-10-06T07:44:37.707" v="922" actId="47"/>
          <pc:sldLayoutMkLst>
            <pc:docMk/>
            <pc:sldMasterMk cId="2759614643" sldId="2147483657"/>
            <pc:sldLayoutMk cId="368205800" sldId="2147483668"/>
          </pc:sldLayoutMkLst>
        </pc:sldLayoutChg>
      </pc:sldMasterChg>
    </pc:docChg>
  </pc:docChgLst>
  <pc:docChgLst>
    <pc:chgData name="Henry Schrijver" userId="bb951141-fc82-4eac-a1ef-cc1d8024f487" providerId="ADAL" clId="{4288E893-78CB-4263-B2F0-8D182DCBA8BC}"/>
    <pc:docChg chg="delSld">
      <pc:chgData name="Henry Schrijver" userId="bb951141-fc82-4eac-a1ef-cc1d8024f487" providerId="ADAL" clId="{4288E893-78CB-4263-B2F0-8D182DCBA8BC}" dt="2023-02-07T09:56:01.109" v="1" actId="47"/>
      <pc:docMkLst>
        <pc:docMk/>
      </pc:docMkLst>
      <pc:sldChg chg="del">
        <pc:chgData name="Henry Schrijver" userId="bb951141-fc82-4eac-a1ef-cc1d8024f487" providerId="ADAL" clId="{4288E893-78CB-4263-B2F0-8D182DCBA8BC}" dt="2023-02-07T09:55:59.236" v="0" actId="47"/>
        <pc:sldMkLst>
          <pc:docMk/>
          <pc:sldMk cId="3688948078" sldId="354"/>
        </pc:sldMkLst>
      </pc:sldChg>
      <pc:sldChg chg="del">
        <pc:chgData name="Henry Schrijver" userId="bb951141-fc82-4eac-a1ef-cc1d8024f487" providerId="ADAL" clId="{4288E893-78CB-4263-B2F0-8D182DCBA8BC}" dt="2023-02-07T09:56:01.109" v="1" actId="47"/>
        <pc:sldMkLst>
          <pc:docMk/>
          <pc:sldMk cId="1512579820" sldId="3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fb157f605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fb157f605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348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fb157f605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fb157f605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202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fb157f605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fb157f605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03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437075" y="509525"/>
            <a:ext cx="4397400" cy="3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62625" y="1362038"/>
            <a:ext cx="29661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546475" y="2336734"/>
            <a:ext cx="27984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libri"/>
              <a:buNone/>
              <a:defRPr sz="19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470309" y="1746240"/>
            <a:ext cx="29661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4" name="Google Shape;53;p11">
            <a:extLst>
              <a:ext uri="{FF2B5EF4-FFF2-40B4-BE49-F238E27FC236}">
                <a16:creationId xmlns:a16="http://schemas.microsoft.com/office/drawing/2014/main" id="{BC497012-D4C3-3B40-BA51-E459DA1ED4F8}"/>
              </a:ext>
            </a:extLst>
          </p:cNvPr>
          <p:cNvSpPr txBox="1">
            <a:spLocks/>
          </p:cNvSpPr>
          <p:nvPr/>
        </p:nvSpPr>
        <p:spPr>
          <a:xfrm>
            <a:off x="4348844" y="111650"/>
            <a:ext cx="426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1100"/>
              <a:buFont typeface="Arial"/>
              <a:buNone/>
            </a:pPr>
            <a:endParaRPr lang="en-GB" dirty="0">
              <a:latin typeface="FS Me" panose="02000506040000020004" pitchFamily="2" charset="0"/>
            </a:endParaRPr>
          </a:p>
        </p:txBody>
      </p:sp>
      <p:sp>
        <p:nvSpPr>
          <p:cNvPr id="9" name="Google Shape;74;p13">
            <a:extLst>
              <a:ext uri="{FF2B5EF4-FFF2-40B4-BE49-F238E27FC236}">
                <a16:creationId xmlns:a16="http://schemas.microsoft.com/office/drawing/2014/main" id="{09999667-EDD1-285D-183B-7FF8F9FA1EB0}"/>
              </a:ext>
            </a:extLst>
          </p:cNvPr>
          <p:cNvSpPr txBox="1">
            <a:spLocks/>
          </p:cNvSpPr>
          <p:nvPr/>
        </p:nvSpPr>
        <p:spPr>
          <a:xfrm>
            <a:off x="4348844" y="245852"/>
            <a:ext cx="4612276" cy="478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3600" b="1" dirty="0">
                <a:solidFill>
                  <a:srgbClr val="008CAA"/>
                </a:solidFill>
              </a:rPr>
              <a:t>Elke dag kilometers lopen voor water?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3600" b="1"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3600" b="1" dirty="0">
                <a:highlight>
                  <a:srgbClr val="FCD500"/>
                </a:highlight>
              </a:rPr>
              <a:t>Of samen een waterleiding aanleggen?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1600" b="1"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1600" b="1" dirty="0"/>
              <a:t>Met uw steun kunnen we veel bereiken in Oeganda. 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1600" b="1"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1600" b="1" dirty="0"/>
          </a:p>
        </p:txBody>
      </p:sp>
      <p:pic>
        <p:nvPicPr>
          <p:cNvPr id="7" name="Afbeelding 6" descr="Afbeelding met buitenshuis, gras, berg&#10;&#10;Automatisch gegenereerde beschrijving">
            <a:extLst>
              <a:ext uri="{FF2B5EF4-FFF2-40B4-BE49-F238E27FC236}">
                <a16:creationId xmlns:a16="http://schemas.microsoft.com/office/drawing/2014/main" id="{DC3DC877-AAE7-C379-6318-D7A6EA81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3" y="302691"/>
            <a:ext cx="3321192" cy="45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57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470309" y="1746240"/>
            <a:ext cx="29661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3" name="Google Shape;74;p13">
            <a:extLst>
              <a:ext uri="{FF2B5EF4-FFF2-40B4-BE49-F238E27FC236}">
                <a16:creationId xmlns:a16="http://schemas.microsoft.com/office/drawing/2014/main" id="{79539006-7250-1AF4-B15C-8D65CE7BD34E}"/>
              </a:ext>
            </a:extLst>
          </p:cNvPr>
          <p:cNvSpPr txBox="1">
            <a:spLocks/>
          </p:cNvSpPr>
          <p:nvPr/>
        </p:nvSpPr>
        <p:spPr>
          <a:xfrm>
            <a:off x="4419600" y="566700"/>
            <a:ext cx="4397400" cy="441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4400" b="1" dirty="0">
                <a:highlight>
                  <a:srgbClr val="FCD500"/>
                </a:highlight>
                <a:latin typeface="FS Me" panose="02000506040000020004" pitchFamily="2" charset="0"/>
              </a:rPr>
              <a:t>Samen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3600" b="1" dirty="0">
              <a:solidFill>
                <a:srgbClr val="008CAA"/>
              </a:solidFill>
              <a:latin typeface="FS Me" panose="02000506040000020004" pitchFamily="2" charset="0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3600" b="1" dirty="0">
                <a:solidFill>
                  <a:srgbClr val="008CAA"/>
                </a:solidFill>
                <a:latin typeface="FS Me" panose="02000506040000020004" pitchFamily="2" charset="0"/>
              </a:rPr>
              <a:t>De lokale kerk mobiliseert de gemeenschap om zelf aan de slag te gaan.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5BDC5E-8D0C-E7E5-BA4D-E29F1A0B7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 descr="Afbeelding met buitenshuis, grond, zoogdier, kofferbak&#10;&#10;Automatisch gegenereerde beschrijving">
            <a:extLst>
              <a:ext uri="{FF2B5EF4-FFF2-40B4-BE49-F238E27FC236}">
                <a16:creationId xmlns:a16="http://schemas.microsoft.com/office/drawing/2014/main" id="{28414DB2-5471-AB25-CECE-6DC69503A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50"/>
          <a:stretch/>
        </p:blipFill>
        <p:spPr>
          <a:xfrm>
            <a:off x="297554" y="302691"/>
            <a:ext cx="3311610" cy="45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2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470309" y="1746240"/>
            <a:ext cx="29661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4" name="Google Shape;53;p11">
            <a:extLst>
              <a:ext uri="{FF2B5EF4-FFF2-40B4-BE49-F238E27FC236}">
                <a16:creationId xmlns:a16="http://schemas.microsoft.com/office/drawing/2014/main" id="{BC497012-D4C3-3B40-BA51-E459DA1ED4F8}"/>
              </a:ext>
            </a:extLst>
          </p:cNvPr>
          <p:cNvSpPr txBox="1">
            <a:spLocks/>
          </p:cNvSpPr>
          <p:nvPr/>
        </p:nvSpPr>
        <p:spPr>
          <a:xfrm>
            <a:off x="4348844" y="111650"/>
            <a:ext cx="426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1100"/>
              <a:buFont typeface="Arial"/>
              <a:buNone/>
            </a:pPr>
            <a:endParaRPr lang="en-GB" dirty="0">
              <a:latin typeface="FS Me" panose="02000506040000020004" pitchFamily="2" charset="0"/>
            </a:endParaRPr>
          </a:p>
        </p:txBody>
      </p:sp>
      <p:sp>
        <p:nvSpPr>
          <p:cNvPr id="9" name="Google Shape;74;p13">
            <a:extLst>
              <a:ext uri="{FF2B5EF4-FFF2-40B4-BE49-F238E27FC236}">
                <a16:creationId xmlns:a16="http://schemas.microsoft.com/office/drawing/2014/main" id="{09999667-EDD1-285D-183B-7FF8F9FA1EB0}"/>
              </a:ext>
            </a:extLst>
          </p:cNvPr>
          <p:cNvSpPr txBox="1">
            <a:spLocks/>
          </p:cNvSpPr>
          <p:nvPr/>
        </p:nvSpPr>
        <p:spPr>
          <a:xfrm>
            <a:off x="4348844" y="238615"/>
            <a:ext cx="4397400" cy="479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4400" b="1" dirty="0">
                <a:solidFill>
                  <a:srgbClr val="008CAA"/>
                </a:solidFill>
              </a:rPr>
              <a:t>Helpt u mee?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3200" b="1"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3200" b="1" dirty="0">
                <a:highlight>
                  <a:srgbClr val="FCD500"/>
                </a:highlight>
              </a:rPr>
              <a:t>30 EURO 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3200" b="1"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nl-NL" sz="3200" b="1" dirty="0"/>
              <a:t>Voorziet één gezin van schoon drinkwater dichtbij huis. 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3200" b="1"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nl-NL" sz="1600" b="1" dirty="0"/>
          </a:p>
        </p:txBody>
      </p:sp>
      <p:pic>
        <p:nvPicPr>
          <p:cNvPr id="8" name="Afbeelding 7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FDE1FAD4-1BDD-8214-3238-2467E178F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9" t="8327" r="159" b="4916"/>
          <a:stretch/>
        </p:blipFill>
        <p:spPr>
          <a:xfrm>
            <a:off x="271965" y="288481"/>
            <a:ext cx="3341990" cy="45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3500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333333"/>
      </a:dk1>
      <a:lt1>
        <a:srgbClr val="FFFFFF"/>
      </a:lt1>
      <a:dk2>
        <a:srgbClr val="333333"/>
      </a:dk2>
      <a:lt2>
        <a:srgbClr val="EEEEEE"/>
      </a:lt2>
      <a:accent1>
        <a:srgbClr val="008CAA"/>
      </a:accent1>
      <a:accent2>
        <a:srgbClr val="173145"/>
      </a:accent2>
      <a:accent3>
        <a:srgbClr val="82AFC9"/>
      </a:accent3>
      <a:accent4>
        <a:srgbClr val="FCD500"/>
      </a:accent4>
      <a:accent5>
        <a:srgbClr val="B5CEDE"/>
      </a:accent5>
      <a:accent6>
        <a:srgbClr val="FCE97D"/>
      </a:accent6>
      <a:hlink>
        <a:srgbClr val="008CA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2423451481A64282D3684600F0E727" ma:contentTypeVersion="12" ma:contentTypeDescription="Een nieuw document maken." ma:contentTypeScope="" ma:versionID="51590e2f281e26920a289e8ab1990138">
  <xsd:schema xmlns:xsd="http://www.w3.org/2001/XMLSchema" xmlns:xs="http://www.w3.org/2001/XMLSchema" xmlns:p="http://schemas.microsoft.com/office/2006/metadata/properties" xmlns:ns2="c7248747-fcd4-42ed-8e48-f578a12a6cd5" xmlns:ns3="97feac94-a09a-48a5-991d-ef605ea856d3" targetNamespace="http://schemas.microsoft.com/office/2006/metadata/properties" ma:root="true" ma:fieldsID="c691419cc1b1130f8b59c746e314e24f" ns2:_="" ns3:_="">
    <xsd:import namespace="c7248747-fcd4-42ed-8e48-f578a12a6cd5"/>
    <xsd:import namespace="97feac94-a09a-48a5-991d-ef605ea856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48747-fcd4-42ed-8e48-f578a12a6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5a637578-f24b-41f6-8b87-0e7ae5e69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eac94-a09a-48a5-991d-ef605ea856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f8dc6d-2198-4b6a-aa3f-319cee3d124c}" ma:internalName="TaxCatchAll" ma:showField="CatchAllData" ma:web="97feac94-a09a-48a5-991d-ef605ea856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c7248747-fcd4-42ed-8e48-f578a12a6cd5" xsi:nil="true"/>
    <TaxCatchAll xmlns="97feac94-a09a-48a5-991d-ef605ea856d3" xsi:nil="true"/>
    <lcf76f155ced4ddcb4097134ff3c332f xmlns="c7248747-fcd4-42ed-8e48-f578a12a6cd5">
      <Terms xmlns="http://schemas.microsoft.com/office/infopath/2007/PartnerControls"/>
    </lcf76f155ced4ddcb4097134ff3c332f>
    <SharedWithUsers xmlns="97feac94-a09a-48a5-991d-ef605ea856d3">
      <UserInfo>
        <DisplayName>Agnes Schaafsma</DisplayName>
        <AccountId>9</AccountId>
        <AccountType/>
      </UserInfo>
      <UserInfo>
        <DisplayName>Conny Verkerk</DisplayName>
        <AccountId>211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B21DE54-F223-4EB3-A7F5-335A02D687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7E89E4-DC99-48C0-9906-3043CD6281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248747-fcd4-42ed-8e48-f578a12a6cd5"/>
    <ds:schemaRef ds:uri="97feac94-a09a-48a5-991d-ef605ea856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7CCBD8-2E03-4407-B06D-1C92F82161C9}">
  <ds:schemaRefs>
    <ds:schemaRef ds:uri="http://schemas.microsoft.com/office/2006/documentManagement/types"/>
    <ds:schemaRef ds:uri="http://purl.org/dc/dcmitype/"/>
    <ds:schemaRef ds:uri="97feac94-a09a-48a5-991d-ef605ea856d3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  <ds:schemaRef ds:uri="c7248747-fcd4-42ed-8e48-f578a12a6cd5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59</Words>
  <Application>Microsoft Office PowerPoint</Application>
  <PresentationFormat>Diavoorstelling (16:9)</PresentationFormat>
  <Paragraphs>16</Paragraphs>
  <Slides>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FS Me</vt:lpstr>
      <vt:lpstr>Calibri</vt:lpstr>
      <vt:lpstr>Simple Light</vt:lpstr>
      <vt:lpstr>  </vt:lpstr>
      <vt:lpstr> 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 here</dc:title>
  <dc:creator>Thamar Blokhuis</dc:creator>
  <cp:lastModifiedBy>Henry Schrijver</cp:lastModifiedBy>
  <cp:revision>12</cp:revision>
  <dcterms:modified xsi:type="dcterms:W3CDTF">2023-05-08T13:38:51Z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0x010100122423451481A64282D3684600F0E727</vt:lpwstr>
  </property>
  <property fmtid="{D5CDD505-2E9C-101B-9397-08002B2CF9AE}" pid="3" name="Order">
    <vt:lpwstr>667500.000000000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SharedWithUsers">
    <vt:lpwstr>9;#Agnes Schaafsma;#211;#Conny Verkerk</vt:lpwstr>
  </property>
  <property fmtid="{D5CDD505-2E9C-101B-9397-08002B2CF9AE}" pid="11" name="MediaServiceImageTags">
    <vt:lpwstr/>
  </property>
</Properties>
</file>