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4"/>
  </p:sldMasterIdLst>
  <p:notesMasterIdLst>
    <p:notesMasterId r:id="rId10"/>
  </p:notesMasterIdLst>
  <p:sldIdLst>
    <p:sldId id="301" r:id="rId5"/>
    <p:sldId id="303" r:id="rId6"/>
    <p:sldId id="304" r:id="rId7"/>
    <p:sldId id="305" r:id="rId8"/>
    <p:sldId id="302" r:id="rId9"/>
  </p:sldIdLst>
  <p:sldSz cx="18288000" cy="10287000"/>
  <p:notesSz cx="6858000" cy="9144000"/>
  <p:embeddedFontLst>
    <p:embeddedFont>
      <p:font typeface="FS Me" panose="02000506040000020004" pitchFamily="2" charset="0"/>
      <p:regular r:id="rId11"/>
      <p:bold r:id="rId12"/>
      <p:italic r:id="rId13"/>
      <p:boldItalic r:id="rId14"/>
    </p:embeddedFont>
    <p:embeddedFont>
      <p:font typeface="Gander" panose="03070502040403020204" pitchFamily="66" charset="0"/>
      <p:regular r:id="rId15"/>
    </p:embeddedFont>
    <p:embeddedFont>
      <p:font typeface="Tearfund Sans" panose="02080803040202020203" pitchFamily="18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600"/>
    <a:srgbClr val="FC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AEFEB-E6AC-4543-9C40-6D6657CABABC}" v="27" dt="2024-11-22T13:51:50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4694"/>
  </p:normalViewPr>
  <p:slideViewPr>
    <p:cSldViewPr snapToGrid="0">
      <p:cViewPr>
        <p:scale>
          <a:sx n="69" d="100"/>
          <a:sy n="69" d="100"/>
        </p:scale>
        <p:origin x="64" y="1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do Liebregts" userId="c3acf890-c62d-495a-bc4d-63fdaf3967cc" providerId="ADAL" clId="{011AEFEB-E6AC-4543-9C40-6D6657CABABC}"/>
    <pc:docChg chg="undo custSel addSld delSld modSld">
      <pc:chgData name="Guido Liebregts" userId="c3acf890-c62d-495a-bc4d-63fdaf3967cc" providerId="ADAL" clId="{011AEFEB-E6AC-4543-9C40-6D6657CABABC}" dt="2024-11-22T15:45:40.496" v="309" actId="20577"/>
      <pc:docMkLst>
        <pc:docMk/>
      </pc:docMkLst>
      <pc:sldChg chg="addSp delSp modSp del mod">
        <pc:chgData name="Guido Liebregts" userId="c3acf890-c62d-495a-bc4d-63fdaf3967cc" providerId="ADAL" clId="{011AEFEB-E6AC-4543-9C40-6D6657CABABC}" dt="2024-11-22T13:44:17.368" v="268" actId="47"/>
        <pc:sldMkLst>
          <pc:docMk/>
          <pc:sldMk cId="0" sldId="282"/>
        </pc:sldMkLst>
        <pc:spChg chg="add mod">
          <ac:chgData name="Guido Liebregts" userId="c3acf890-c62d-495a-bc4d-63fdaf3967cc" providerId="ADAL" clId="{011AEFEB-E6AC-4543-9C40-6D6657CABABC}" dt="2024-11-22T13:08:38.875" v="40" actId="1076"/>
          <ac:spMkLst>
            <pc:docMk/>
            <pc:sldMk cId="0" sldId="282"/>
            <ac:spMk id="4" creationId="{95AA12F8-358E-EF90-17E6-D1104A964E2E}"/>
          </ac:spMkLst>
        </pc:spChg>
        <pc:spChg chg="add del">
          <ac:chgData name="Guido Liebregts" userId="c3acf890-c62d-495a-bc4d-63fdaf3967cc" providerId="ADAL" clId="{011AEFEB-E6AC-4543-9C40-6D6657CABABC}" dt="2024-11-22T13:07:02.257" v="19" actId="478"/>
          <ac:spMkLst>
            <pc:docMk/>
            <pc:sldMk cId="0" sldId="282"/>
            <ac:spMk id="6" creationId="{47A9A664-D191-F868-95B1-53C1B35880B0}"/>
          </ac:spMkLst>
        </pc:spChg>
        <pc:spChg chg="add del mod">
          <ac:chgData name="Guido Liebregts" userId="c3acf890-c62d-495a-bc4d-63fdaf3967cc" providerId="ADAL" clId="{011AEFEB-E6AC-4543-9C40-6D6657CABABC}" dt="2024-11-22T13:08:13.978" v="32" actId="478"/>
          <ac:spMkLst>
            <pc:docMk/>
            <pc:sldMk cId="0" sldId="282"/>
            <ac:spMk id="7" creationId="{7499FE6A-26A8-5314-833D-7E97AE469DD1}"/>
          </ac:spMkLst>
        </pc:spChg>
        <pc:spChg chg="add mod">
          <ac:chgData name="Guido Liebregts" userId="c3acf890-c62d-495a-bc4d-63fdaf3967cc" providerId="ADAL" clId="{011AEFEB-E6AC-4543-9C40-6D6657CABABC}" dt="2024-11-22T13:08:38.875" v="40" actId="1076"/>
          <ac:spMkLst>
            <pc:docMk/>
            <pc:sldMk cId="0" sldId="282"/>
            <ac:spMk id="8" creationId="{999B63A4-FF3D-01CB-23C9-14283FE57CED}"/>
          </ac:spMkLst>
        </pc:spChg>
        <pc:picChg chg="del">
          <ac:chgData name="Guido Liebregts" userId="c3acf890-c62d-495a-bc4d-63fdaf3967cc" providerId="ADAL" clId="{011AEFEB-E6AC-4543-9C40-6D6657CABABC}" dt="2024-11-22T12:45:46.599" v="0" actId="478"/>
          <ac:picMkLst>
            <pc:docMk/>
            <pc:sldMk cId="0" sldId="282"/>
            <ac:picMk id="3" creationId="{B2093FC9-A0F3-97A7-46BF-BB049C48A84D}"/>
          </ac:picMkLst>
        </pc:picChg>
      </pc:sldChg>
      <pc:sldChg chg="addSp delSp modSp mod">
        <pc:chgData name="Guido Liebregts" userId="c3acf890-c62d-495a-bc4d-63fdaf3967cc" providerId="ADAL" clId="{011AEFEB-E6AC-4543-9C40-6D6657CABABC}" dt="2024-11-22T15:44:29.888" v="300" actId="20577"/>
        <pc:sldMkLst>
          <pc:docMk/>
          <pc:sldMk cId="1387594132" sldId="301"/>
        </pc:sldMkLst>
        <pc:spChg chg="add mod">
          <ac:chgData name="Guido Liebregts" userId="c3acf890-c62d-495a-bc4d-63fdaf3967cc" providerId="ADAL" clId="{011AEFEB-E6AC-4543-9C40-6D6657CABABC}" dt="2024-11-22T15:44:29.888" v="300" actId="20577"/>
          <ac:spMkLst>
            <pc:docMk/>
            <pc:sldMk cId="1387594132" sldId="301"/>
            <ac:spMk id="2" creationId="{6E0A3D9F-0873-FFEC-B920-A902875D5D98}"/>
          </ac:spMkLst>
        </pc:spChg>
        <pc:spChg chg="add mod">
          <ac:chgData name="Guido Liebregts" userId="c3acf890-c62d-495a-bc4d-63fdaf3967cc" providerId="ADAL" clId="{011AEFEB-E6AC-4543-9C40-6D6657CABABC}" dt="2024-11-22T13:09:19.004" v="51" actId="1076"/>
          <ac:spMkLst>
            <pc:docMk/>
            <pc:sldMk cId="1387594132" sldId="301"/>
            <ac:spMk id="4" creationId="{3FF47CEF-3A6C-D474-8A52-5B830AE09332}"/>
          </ac:spMkLst>
        </pc:spChg>
        <pc:spChg chg="del">
          <ac:chgData name="Guido Liebregts" userId="c3acf890-c62d-495a-bc4d-63fdaf3967cc" providerId="ADAL" clId="{011AEFEB-E6AC-4543-9C40-6D6657CABABC}" dt="2024-11-22T13:08:47.640" v="41" actId="478"/>
          <ac:spMkLst>
            <pc:docMk/>
            <pc:sldMk cId="1387594132" sldId="301"/>
            <ac:spMk id="8" creationId="{B70911B5-E846-4E23-7FE2-4534957145C4}"/>
          </ac:spMkLst>
        </pc:spChg>
        <pc:picChg chg="mod">
          <ac:chgData name="Guido Liebregts" userId="c3acf890-c62d-495a-bc4d-63fdaf3967cc" providerId="ADAL" clId="{011AEFEB-E6AC-4543-9C40-6D6657CABABC}" dt="2024-11-22T13:09:15.465" v="50" actId="1076"/>
          <ac:picMkLst>
            <pc:docMk/>
            <pc:sldMk cId="1387594132" sldId="301"/>
            <ac:picMk id="3" creationId="{491963D0-B95D-5FAF-9F36-4F1A1C6F2F00}"/>
          </ac:picMkLst>
        </pc:picChg>
        <pc:picChg chg="mod">
          <ac:chgData name="Guido Liebregts" userId="c3acf890-c62d-495a-bc4d-63fdaf3967cc" providerId="ADAL" clId="{011AEFEB-E6AC-4543-9C40-6D6657CABABC}" dt="2024-11-22T13:08:58.823" v="43" actId="1076"/>
          <ac:picMkLst>
            <pc:docMk/>
            <pc:sldMk cId="1387594132" sldId="301"/>
            <ac:picMk id="11" creationId="{60DC9C9E-2A33-89E6-0AA3-0FF1D0F90976}"/>
          </ac:picMkLst>
        </pc:picChg>
      </pc:sldChg>
      <pc:sldChg chg="addSp delSp modSp mod">
        <pc:chgData name="Guido Liebregts" userId="c3acf890-c62d-495a-bc4d-63fdaf3967cc" providerId="ADAL" clId="{011AEFEB-E6AC-4543-9C40-6D6657CABABC}" dt="2024-11-22T15:45:24.254" v="307" actId="1076"/>
        <pc:sldMkLst>
          <pc:docMk/>
          <pc:sldMk cId="2797682849" sldId="302"/>
        </pc:sldMkLst>
        <pc:spChg chg="mod">
          <ac:chgData name="Guido Liebregts" userId="c3acf890-c62d-495a-bc4d-63fdaf3967cc" providerId="ADAL" clId="{011AEFEB-E6AC-4543-9C40-6D6657CABABC}" dt="2024-11-22T13:47:32.878" v="290" actId="207"/>
          <ac:spMkLst>
            <pc:docMk/>
            <pc:sldMk cId="2797682849" sldId="302"/>
            <ac:spMk id="425" creationId="{2C5DADA4-B648-93BC-447D-442400D3AB19}"/>
          </ac:spMkLst>
        </pc:spChg>
        <pc:spChg chg="del">
          <ac:chgData name="Guido Liebregts" userId="c3acf890-c62d-495a-bc4d-63fdaf3967cc" providerId="ADAL" clId="{011AEFEB-E6AC-4543-9C40-6D6657CABABC}" dt="2024-11-22T13:46:58.878" v="281" actId="478"/>
          <ac:spMkLst>
            <pc:docMk/>
            <pc:sldMk cId="2797682849" sldId="302"/>
            <ac:spMk id="426" creationId="{6DAB01E5-DE74-8AF0-3FA0-268A079DD343}"/>
          </ac:spMkLst>
        </pc:spChg>
        <pc:picChg chg="add mod">
          <ac:chgData name="Guido Liebregts" userId="c3acf890-c62d-495a-bc4d-63fdaf3967cc" providerId="ADAL" clId="{011AEFEB-E6AC-4543-9C40-6D6657CABABC}" dt="2024-11-22T15:45:24.254" v="307" actId="1076"/>
          <ac:picMkLst>
            <pc:docMk/>
            <pc:sldMk cId="2797682849" sldId="302"/>
            <ac:picMk id="2" creationId="{605050F8-9D50-AD11-9163-143B9C59A120}"/>
          </ac:picMkLst>
        </pc:picChg>
        <pc:picChg chg="add mod ord modCrop">
          <ac:chgData name="Guido Liebregts" userId="c3acf890-c62d-495a-bc4d-63fdaf3967cc" providerId="ADAL" clId="{011AEFEB-E6AC-4543-9C40-6D6657CABABC}" dt="2024-11-22T15:45:15.162" v="306" actId="18131"/>
          <ac:picMkLst>
            <pc:docMk/>
            <pc:sldMk cId="2797682849" sldId="302"/>
            <ac:picMk id="4" creationId="{E43DA713-8B78-0AA9-C24A-0982212A8131}"/>
          </ac:picMkLst>
        </pc:picChg>
      </pc:sldChg>
      <pc:sldChg chg="addSp modSp mod">
        <pc:chgData name="Guido Liebregts" userId="c3acf890-c62d-495a-bc4d-63fdaf3967cc" providerId="ADAL" clId="{011AEFEB-E6AC-4543-9C40-6D6657CABABC}" dt="2024-11-22T13:44:29.788" v="270" actId="1076"/>
        <pc:sldMkLst>
          <pc:docMk/>
          <pc:sldMk cId="3732004539" sldId="303"/>
        </pc:sldMkLst>
        <pc:spChg chg="mod">
          <ac:chgData name="Guido Liebregts" userId="c3acf890-c62d-495a-bc4d-63fdaf3967cc" providerId="ADAL" clId="{011AEFEB-E6AC-4543-9C40-6D6657CABABC}" dt="2024-11-22T13:44:29.788" v="270" actId="1076"/>
          <ac:spMkLst>
            <pc:docMk/>
            <pc:sldMk cId="3732004539" sldId="303"/>
            <ac:spMk id="2" creationId="{B2317883-33F5-30E5-C1AF-0A7B1B5F8C3E}"/>
          </ac:spMkLst>
        </pc:spChg>
        <pc:spChg chg="mod">
          <ac:chgData name="Guido Liebregts" userId="c3acf890-c62d-495a-bc4d-63fdaf3967cc" providerId="ADAL" clId="{011AEFEB-E6AC-4543-9C40-6D6657CABABC}" dt="2024-11-22T13:11:06.955" v="132" actId="1036"/>
          <ac:spMkLst>
            <pc:docMk/>
            <pc:sldMk cId="3732004539" sldId="303"/>
            <ac:spMk id="3" creationId="{3A337F80-51D5-33CE-7628-7140A00EEF9D}"/>
          </ac:spMkLst>
        </pc:spChg>
        <pc:spChg chg="mod">
          <ac:chgData name="Guido Liebregts" userId="c3acf890-c62d-495a-bc4d-63fdaf3967cc" providerId="ADAL" clId="{011AEFEB-E6AC-4543-9C40-6D6657CABABC}" dt="2024-11-22T13:44:11.139" v="267" actId="113"/>
          <ac:spMkLst>
            <pc:docMk/>
            <pc:sldMk cId="3732004539" sldId="303"/>
            <ac:spMk id="4" creationId="{475F8539-CA00-26A2-3452-4107555DDB13}"/>
          </ac:spMkLst>
        </pc:spChg>
        <pc:picChg chg="add mod">
          <ac:chgData name="Guido Liebregts" userId="c3acf890-c62d-495a-bc4d-63fdaf3967cc" providerId="ADAL" clId="{011AEFEB-E6AC-4543-9C40-6D6657CABABC}" dt="2024-11-22T13:11:15.255" v="135" actId="1076"/>
          <ac:picMkLst>
            <pc:docMk/>
            <pc:sldMk cId="3732004539" sldId="303"/>
            <ac:picMk id="5" creationId="{CC0DCE15-934A-4FFF-B1CE-0C79DE1199BD}"/>
          </ac:picMkLst>
        </pc:picChg>
        <pc:picChg chg="add mod">
          <ac:chgData name="Guido Liebregts" userId="c3acf890-c62d-495a-bc4d-63fdaf3967cc" providerId="ADAL" clId="{011AEFEB-E6AC-4543-9C40-6D6657CABABC}" dt="2024-11-22T13:11:17.955" v="136"/>
          <ac:picMkLst>
            <pc:docMk/>
            <pc:sldMk cId="3732004539" sldId="303"/>
            <ac:picMk id="6" creationId="{9050C75D-F331-5545-54EE-9FEE3C6E1CF3}"/>
          </ac:picMkLst>
        </pc:picChg>
      </pc:sldChg>
      <pc:sldChg chg="addSp delSp modSp mod">
        <pc:chgData name="Guido Liebregts" userId="c3acf890-c62d-495a-bc4d-63fdaf3967cc" providerId="ADAL" clId="{011AEFEB-E6AC-4543-9C40-6D6657CABABC}" dt="2024-11-22T15:44:42.805" v="303" actId="12"/>
        <pc:sldMkLst>
          <pc:docMk/>
          <pc:sldMk cId="1600018187" sldId="304"/>
        </pc:sldMkLst>
        <pc:spChg chg="mod">
          <ac:chgData name="Guido Liebregts" userId="c3acf890-c62d-495a-bc4d-63fdaf3967cc" providerId="ADAL" clId="{011AEFEB-E6AC-4543-9C40-6D6657CABABC}" dt="2024-11-22T15:44:42.805" v="303" actId="12"/>
          <ac:spMkLst>
            <pc:docMk/>
            <pc:sldMk cId="1600018187" sldId="304"/>
            <ac:spMk id="2" creationId="{D006570C-051F-10A6-A818-29CAEB2AC195}"/>
          </ac:spMkLst>
        </pc:spChg>
        <pc:spChg chg="del">
          <ac:chgData name="Guido Liebregts" userId="c3acf890-c62d-495a-bc4d-63fdaf3967cc" providerId="ADAL" clId="{011AEFEB-E6AC-4543-9C40-6D6657CABABC}" dt="2024-11-22T13:20:26.310" v="156" actId="478"/>
          <ac:spMkLst>
            <pc:docMk/>
            <pc:sldMk cId="1600018187" sldId="304"/>
            <ac:spMk id="6" creationId="{4A491C96-70B1-AED0-3B5A-3A8BA8E160C7}"/>
          </ac:spMkLst>
        </pc:spChg>
        <pc:picChg chg="add del mod">
          <ac:chgData name="Guido Liebregts" userId="c3acf890-c62d-495a-bc4d-63fdaf3967cc" providerId="ADAL" clId="{011AEFEB-E6AC-4543-9C40-6D6657CABABC}" dt="2024-11-22T13:46:44.048" v="275" actId="21"/>
          <ac:picMkLst>
            <pc:docMk/>
            <pc:sldMk cId="1600018187" sldId="304"/>
            <ac:picMk id="4" creationId="{E43DA713-8B78-0AA9-C24A-0982212A8131}"/>
          </ac:picMkLst>
        </pc:picChg>
        <pc:picChg chg="add mod">
          <ac:chgData name="Guido Liebregts" userId="c3acf890-c62d-495a-bc4d-63fdaf3967cc" providerId="ADAL" clId="{011AEFEB-E6AC-4543-9C40-6D6657CABABC}" dt="2024-11-22T13:47:06.679" v="283"/>
          <ac:picMkLst>
            <pc:docMk/>
            <pc:sldMk cId="1600018187" sldId="304"/>
            <ac:picMk id="5" creationId="{3FAE21FC-86FC-FA62-7A15-8C7971439A0B}"/>
          </ac:picMkLst>
        </pc:picChg>
        <pc:picChg chg="del">
          <ac:chgData name="Guido Liebregts" userId="c3acf890-c62d-495a-bc4d-63fdaf3967cc" providerId="ADAL" clId="{011AEFEB-E6AC-4543-9C40-6D6657CABABC}" dt="2024-11-22T13:20:26.310" v="156" actId="478"/>
          <ac:picMkLst>
            <pc:docMk/>
            <pc:sldMk cId="1600018187" sldId="304"/>
            <ac:picMk id="9" creationId="{BD458942-58CC-24E1-3A8F-DB3B3B1DC3C6}"/>
          </ac:picMkLst>
        </pc:picChg>
        <pc:picChg chg="del">
          <ac:chgData name="Guido Liebregts" userId="c3acf890-c62d-495a-bc4d-63fdaf3967cc" providerId="ADAL" clId="{011AEFEB-E6AC-4543-9C40-6D6657CABABC}" dt="2024-11-22T13:26:39.398" v="164" actId="478"/>
          <ac:picMkLst>
            <pc:docMk/>
            <pc:sldMk cId="1600018187" sldId="304"/>
            <ac:picMk id="10" creationId="{2B6EBA94-51F1-9F9F-65B7-BBB1EE5470B4}"/>
          </ac:picMkLst>
        </pc:picChg>
        <pc:picChg chg="add mod">
          <ac:chgData name="Guido Liebregts" userId="c3acf890-c62d-495a-bc4d-63fdaf3967cc" providerId="ADAL" clId="{011AEFEB-E6AC-4543-9C40-6D6657CABABC}" dt="2024-11-22T13:51:50.387" v="296" actId="1076"/>
          <ac:picMkLst>
            <pc:docMk/>
            <pc:sldMk cId="1600018187" sldId="304"/>
            <ac:picMk id="1026" creationId="{6651374A-6A42-09F0-6B33-01B555FCABA2}"/>
          </ac:picMkLst>
        </pc:picChg>
      </pc:sldChg>
      <pc:sldChg chg="addSp delSp modSp add mod">
        <pc:chgData name="Guido Liebregts" userId="c3acf890-c62d-495a-bc4d-63fdaf3967cc" providerId="ADAL" clId="{011AEFEB-E6AC-4543-9C40-6D6657CABABC}" dt="2024-11-22T15:45:40.496" v="309" actId="20577"/>
        <pc:sldMkLst>
          <pc:docMk/>
          <pc:sldMk cId="531000997" sldId="305"/>
        </pc:sldMkLst>
        <pc:spChg chg="mod">
          <ac:chgData name="Guido Liebregts" userId="c3acf890-c62d-495a-bc4d-63fdaf3967cc" providerId="ADAL" clId="{011AEFEB-E6AC-4543-9C40-6D6657CABABC}" dt="2024-11-22T15:45:40.496" v="309" actId="20577"/>
          <ac:spMkLst>
            <pc:docMk/>
            <pc:sldMk cId="531000997" sldId="305"/>
            <ac:spMk id="2" creationId="{D006570C-051F-10A6-A818-29CAEB2AC195}"/>
          </ac:spMkLst>
        </pc:spChg>
        <pc:spChg chg="add del mod">
          <ac:chgData name="Guido Liebregts" userId="c3acf890-c62d-495a-bc4d-63fdaf3967cc" providerId="ADAL" clId="{011AEFEB-E6AC-4543-9C40-6D6657CABABC}" dt="2024-11-22T13:42:21.020" v="237" actId="478"/>
          <ac:spMkLst>
            <pc:docMk/>
            <pc:sldMk cId="531000997" sldId="305"/>
            <ac:spMk id="6" creationId="{1973EFD5-F744-C7A6-413E-DA4F730EFD4D}"/>
          </ac:spMkLst>
        </pc:spChg>
        <pc:graphicFrameChg chg="add mod">
          <ac:chgData name="Guido Liebregts" userId="c3acf890-c62d-495a-bc4d-63fdaf3967cc" providerId="ADAL" clId="{011AEFEB-E6AC-4543-9C40-6D6657CABABC}" dt="2024-11-22T13:39:56.574" v="223"/>
          <ac:graphicFrameMkLst>
            <pc:docMk/>
            <pc:sldMk cId="531000997" sldId="305"/>
            <ac:graphicFrameMk id="5" creationId="{1121D871-6620-BB0D-3B1C-63BE31B791F8}"/>
          </ac:graphicFrameMkLst>
        </pc:graphicFrameChg>
        <pc:graphicFrameChg chg="add mod">
          <ac:chgData name="Guido Liebregts" userId="c3acf890-c62d-495a-bc4d-63fdaf3967cc" providerId="ADAL" clId="{011AEFEB-E6AC-4543-9C40-6D6657CABABC}" dt="2024-11-22T13:40:35.466" v="233"/>
          <ac:graphicFrameMkLst>
            <pc:docMk/>
            <pc:sldMk cId="531000997" sldId="305"/>
            <ac:graphicFrameMk id="8" creationId="{1CC359E6-287A-A1F6-2705-3C350C504D4A}"/>
          </ac:graphicFrameMkLst>
        </pc:graphicFrameChg>
        <pc:graphicFrameChg chg="add del mod">
          <ac:chgData name="Guido Liebregts" userId="c3acf890-c62d-495a-bc4d-63fdaf3967cc" providerId="ADAL" clId="{011AEFEB-E6AC-4543-9C40-6D6657CABABC}" dt="2024-11-22T13:41:23.460" v="236" actId="478"/>
          <ac:graphicFrameMkLst>
            <pc:docMk/>
            <pc:sldMk cId="531000997" sldId="305"/>
            <ac:graphicFrameMk id="9" creationId="{37C3233A-4DF3-2A81-C6BE-B46AF23FB1B7}"/>
          </ac:graphicFrameMkLst>
        </pc:graphicFrameChg>
        <pc:graphicFrameChg chg="add del mod">
          <ac:chgData name="Guido Liebregts" userId="c3acf890-c62d-495a-bc4d-63fdaf3967cc" providerId="ADAL" clId="{011AEFEB-E6AC-4543-9C40-6D6657CABABC}" dt="2024-11-22T13:42:24.582" v="239" actId="478"/>
          <ac:graphicFrameMkLst>
            <pc:docMk/>
            <pc:sldMk cId="531000997" sldId="305"/>
            <ac:graphicFrameMk id="10" creationId="{1C6A4006-6B51-6CAF-C66F-F5FEDBA82BAE}"/>
          </ac:graphicFrameMkLst>
        </pc:graphicFrameChg>
        <pc:picChg chg="add del mod modCrop">
          <ac:chgData name="Guido Liebregts" userId="c3acf890-c62d-495a-bc4d-63fdaf3967cc" providerId="ADAL" clId="{011AEFEB-E6AC-4543-9C40-6D6657CABABC}" dt="2024-11-22T13:39:50.756" v="222" actId="478"/>
          <ac:picMkLst>
            <pc:docMk/>
            <pc:sldMk cId="531000997" sldId="305"/>
            <ac:picMk id="4" creationId="{99112362-3E79-7D7E-A2DF-944DE5B7BDD8}"/>
          </ac:picMkLst>
        </pc:picChg>
        <pc:picChg chg="add">
          <ac:chgData name="Guido Liebregts" userId="c3acf890-c62d-495a-bc4d-63fdaf3967cc" providerId="ADAL" clId="{011AEFEB-E6AC-4543-9C40-6D6657CABABC}" dt="2024-11-22T13:40:31.996" v="232"/>
          <ac:picMkLst>
            <pc:docMk/>
            <pc:sldMk cId="531000997" sldId="305"/>
            <ac:picMk id="7" creationId="{71568810-1914-777C-350F-3AF06E861986}"/>
          </ac:picMkLst>
        </pc:picChg>
        <pc:picChg chg="add mod">
          <ac:chgData name="Guido Liebregts" userId="c3acf890-c62d-495a-bc4d-63fdaf3967cc" providerId="ADAL" clId="{011AEFEB-E6AC-4543-9C40-6D6657CABABC}" dt="2024-11-22T13:43:19.566" v="247" actId="1076"/>
          <ac:picMkLst>
            <pc:docMk/>
            <pc:sldMk cId="531000997" sldId="305"/>
            <ac:picMk id="12" creationId="{DB086DEC-94FD-50DA-7532-92A763B0430F}"/>
          </ac:picMkLst>
        </pc:picChg>
        <pc:picChg chg="add mod">
          <ac:chgData name="Guido Liebregts" userId="c3acf890-c62d-495a-bc4d-63fdaf3967cc" providerId="ADAL" clId="{011AEFEB-E6AC-4543-9C40-6D6657CABABC}" dt="2024-11-22T13:47:07.788" v="284"/>
          <ac:picMkLst>
            <pc:docMk/>
            <pc:sldMk cId="531000997" sldId="305"/>
            <ac:picMk id="13" creationId="{DE9F7B99-DB19-C1C3-4D9A-F501775B9F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01B88962-D8A8-6A3C-63D2-A2B27816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f9bba7a7_0_0:notes">
            <a:extLst>
              <a:ext uri="{FF2B5EF4-FFF2-40B4-BE49-F238E27FC236}">
                <a16:creationId xmlns:a16="http://schemas.microsoft.com/office/drawing/2014/main" id="{B03A33AB-1A25-D4D2-801E-302A248AD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ff9bba7a7_0_0:notes">
            <a:extLst>
              <a:ext uri="{FF2B5EF4-FFF2-40B4-BE49-F238E27FC236}">
                <a16:creationId xmlns:a16="http://schemas.microsoft.com/office/drawing/2014/main" id="{7EBA1E5B-D78C-16B2-2536-D6E93FCA2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7ff9bba7a7_0_0:notes">
            <a:extLst>
              <a:ext uri="{FF2B5EF4-FFF2-40B4-BE49-F238E27FC236}">
                <a16:creationId xmlns:a16="http://schemas.microsoft.com/office/drawing/2014/main" id="{D9007524-99A7-C8BA-0104-F7D141A41B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692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>
          <a:extLst>
            <a:ext uri="{FF2B5EF4-FFF2-40B4-BE49-F238E27FC236}">
              <a16:creationId xmlns:a16="http://schemas.microsoft.com/office/drawing/2014/main" id="{0BFF46A5-E9C0-E52B-2110-1DD85340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f6b6f628a_0_860:notes">
            <a:extLst>
              <a:ext uri="{FF2B5EF4-FFF2-40B4-BE49-F238E27FC236}">
                <a16:creationId xmlns:a16="http://schemas.microsoft.com/office/drawing/2014/main" id="{9C0155C7-5122-9597-50FE-9C8D7F8DBC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f6b6f628a_0_860:notes">
            <a:extLst>
              <a:ext uri="{FF2B5EF4-FFF2-40B4-BE49-F238E27FC236}">
                <a16:creationId xmlns:a16="http://schemas.microsoft.com/office/drawing/2014/main" id="{51EAE728-81BA-1198-1D2E-C15B7B0B0A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88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rfund November 2020 2 1 1 2">
  <p:cSld name="TITLE_1_2_1_1_2">
    <p:bg>
      <p:bgPr>
        <a:solidFill>
          <a:srgbClr val="FCD500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2" cy="1029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rfund November 2020 1 1 1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18288002" cy="1029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663" y="2497138"/>
            <a:ext cx="7560676" cy="237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rfund November 2020 1 1 1" preserve="1">
  <p:cSld name="1_Tearfund November 2020 1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18288002" cy="10291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16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body" idx="1"/>
          </p:nvPr>
        </p:nvSpPr>
        <p:spPr>
          <a:xfrm>
            <a:off x="8874150" y="1019050"/>
            <a:ext cx="8794800" cy="7410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546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●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5461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○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5461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■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5461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●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5461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○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5461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■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5461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●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5461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Char char="○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546100" rtl="0"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5000"/>
              <a:buFont typeface="Calibri"/>
              <a:buChar char="■"/>
              <a:defRPr sz="5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925250" y="2724075"/>
            <a:ext cx="5932200" cy="2055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100"/>
              <a:buFont typeface="Calibri"/>
              <a:buNone/>
              <a:defRPr sz="51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2"/>
          </p:nvPr>
        </p:nvSpPr>
        <p:spPr>
          <a:xfrm>
            <a:off x="1092950" y="4673467"/>
            <a:ext cx="5596800" cy="168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900"/>
              <a:buFont typeface="Calibri"/>
              <a:buNone/>
              <a:defRPr sz="29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/>
        </p:nvSpPr>
        <p:spPr>
          <a:xfrm>
            <a:off x="5230800" y="5836950"/>
            <a:ext cx="7826400" cy="13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www.tearfund.org</a:t>
            </a:r>
            <a:endParaRPr sz="6000">
              <a:solidFill>
                <a:srgbClr val="0B2F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250" y="3611351"/>
            <a:ext cx="6681499" cy="209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/>
          <p:cNvSpPr txBox="1"/>
          <p:nvPr/>
        </p:nvSpPr>
        <p:spPr>
          <a:xfrm>
            <a:off x="0" y="7924500"/>
            <a:ext cx="182880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Registered office 100 Church Road, Teddington TW11 8QE. Registered in England: 994339. A company limited by guarantee. </a:t>
            </a:r>
            <a:br>
              <a:rPr lang="en-US" sz="20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Registered Charity No. 265464 (England &amp; Wales) Registered Charity No. SC037624 (Scotland)</a:t>
            </a:r>
            <a:endParaRPr sz="2000">
              <a:solidFill>
                <a:srgbClr val="0B2F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 1">
  <p:cSld name="TWO_OBJECTS_1_1">
    <p:bg>
      <p:bgPr>
        <a:solidFill>
          <a:srgbClr val="000000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1"/>
          <p:cNvPicPr preferRelativeResize="0"/>
          <p:nvPr/>
        </p:nvPicPr>
        <p:blipFill rotWithShape="1">
          <a:blip r:embed="rId2">
            <a:alphaModFix amt="80000"/>
          </a:blip>
          <a:srcRect l="1864" t="7000" r="517" b="10640"/>
          <a:stretch/>
        </p:blipFill>
        <p:spPr>
          <a:xfrm>
            <a:off x="0" y="0"/>
            <a:ext cx="18287999" cy="10287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libri"/>
              <a:buChar char="●"/>
              <a:defRPr sz="3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○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■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●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○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■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●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○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4064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333333"/>
              </a:buClr>
              <a:buSzPts val="2800"/>
              <a:buFont typeface="Calibri"/>
              <a:buChar char="■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buNone/>
              <a:defRPr sz="2000">
                <a:solidFill>
                  <a:schemeClr val="dk2"/>
                </a:solidFill>
              </a:defRPr>
            </a:lvl2pPr>
            <a:lvl3pPr lvl="2" algn="r" rtl="0">
              <a:buNone/>
              <a:defRPr sz="2000">
                <a:solidFill>
                  <a:schemeClr val="dk2"/>
                </a:solidFill>
              </a:defRPr>
            </a:lvl3pPr>
            <a:lvl4pPr lvl="3" algn="r" rtl="0">
              <a:buNone/>
              <a:defRPr sz="2000">
                <a:solidFill>
                  <a:schemeClr val="dk2"/>
                </a:solidFill>
              </a:defRPr>
            </a:lvl4pPr>
            <a:lvl5pPr lvl="4" algn="r" rtl="0">
              <a:buNone/>
              <a:defRPr sz="2000">
                <a:solidFill>
                  <a:schemeClr val="dk2"/>
                </a:solidFill>
              </a:defRPr>
            </a:lvl5pPr>
            <a:lvl6pPr lvl="5" algn="r" rtl="0">
              <a:buNone/>
              <a:defRPr sz="2000">
                <a:solidFill>
                  <a:schemeClr val="dk2"/>
                </a:solidFill>
              </a:defRPr>
            </a:lvl6pPr>
            <a:lvl7pPr lvl="6" algn="r" rtl="0">
              <a:buNone/>
              <a:defRPr sz="2000">
                <a:solidFill>
                  <a:schemeClr val="dk2"/>
                </a:solidFill>
              </a:defRPr>
            </a:lvl7pPr>
            <a:lvl8pPr lvl="7" algn="r" rtl="0">
              <a:buNone/>
              <a:defRPr sz="2000">
                <a:solidFill>
                  <a:schemeClr val="dk2"/>
                </a:solidFill>
              </a:defRPr>
            </a:lvl8pPr>
            <a:lvl9pPr lvl="8" algn="r" rtl="0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9" r:id="rId3"/>
    <p:sldLayoutId id="2147483660" r:id="rId4"/>
    <p:sldLayoutId id="2147483661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7">
          <a:extLst>
            <a:ext uri="{FF2B5EF4-FFF2-40B4-BE49-F238E27FC236}">
              <a16:creationId xmlns:a16="http://schemas.microsoft.com/office/drawing/2014/main" id="{52A1A4FB-F138-02EB-97E0-CB33503E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963D0-B95D-5FAF-9F36-4F1A1C6F2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9318" y="0"/>
            <a:ext cx="18287999" cy="10287000"/>
          </a:xfrm>
          <a:prstGeom prst="rect">
            <a:avLst/>
          </a:prstGeom>
        </p:spPr>
      </p:pic>
      <p:pic>
        <p:nvPicPr>
          <p:cNvPr id="11" name="Afbeelding 10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60DC9C9E-2A33-89E6-0AA3-0FF1D0F9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3" y="597630"/>
            <a:ext cx="3304340" cy="104109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E0A3D9F-0873-FFEC-B920-A902875D5D98}"/>
              </a:ext>
            </a:extLst>
          </p:cNvPr>
          <p:cNvSpPr txBox="1"/>
          <p:nvPr/>
        </p:nvSpPr>
        <p:spPr>
          <a:xfrm>
            <a:off x="1190846" y="8489041"/>
            <a:ext cx="1590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nl-NL" sz="72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arfund Sans" panose="02080803040202020203" pitchFamily="18" charset="0"/>
              </a:rPr>
              <a:t>Steun de vredestichters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3FF47CEF-3A6C-D474-8A52-5B830AE09332}"/>
              </a:ext>
            </a:extLst>
          </p:cNvPr>
          <p:cNvSpPr/>
          <p:nvPr/>
        </p:nvSpPr>
        <p:spPr>
          <a:xfrm>
            <a:off x="6539024" y="7434211"/>
            <a:ext cx="5209952" cy="914400"/>
          </a:xfrm>
          <a:prstGeom prst="roundRect">
            <a:avLst/>
          </a:prstGeom>
          <a:solidFill>
            <a:srgbClr val="FED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nl-NL" sz="4800" b="0" i="0" dirty="0">
                <a:solidFill>
                  <a:schemeClr val="tx1"/>
                </a:solidFill>
                <a:effectLst/>
                <a:latin typeface="Tearfund Sans" panose="02080803040202020203" pitchFamily="18" charset="0"/>
              </a:rPr>
              <a:t>Kerstactie 2024</a:t>
            </a:r>
          </a:p>
        </p:txBody>
      </p:sp>
    </p:spTree>
    <p:extLst>
      <p:ext uri="{BB962C8B-B14F-4D97-AF65-F5344CB8AC3E}">
        <p14:creationId xmlns:p14="http://schemas.microsoft.com/office/powerpoint/2010/main" val="138759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2317883-33F5-30E5-C1AF-0A7B1B5F8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50" y="1013838"/>
            <a:ext cx="8794800" cy="7410600"/>
          </a:xfrm>
        </p:spPr>
        <p:txBody>
          <a:bodyPr/>
          <a:lstStyle/>
          <a:p>
            <a:pPr marL="0" indent="0">
              <a:buNone/>
            </a:pPr>
            <a:r>
              <a:rPr lang="nl-NL" sz="3200" dirty="0">
                <a:latin typeface="FS Me" panose="02000506040000020004" pitchFamily="2" charset="0"/>
              </a:rPr>
              <a:t>Vredestichters zijn mensen die zich ondanks de omstandigheden inzetten voor vrede in hun gemeenschap. </a:t>
            </a:r>
            <a:r>
              <a:rPr lang="nl-NL" sz="3200" b="1" dirty="0">
                <a:latin typeface="FS Me" panose="02000506040000020004" pitchFamily="2" charset="0"/>
              </a:rPr>
              <a:t>Zoals in Congo waar mensen zich met gevaar voor eigen leven inzetten voor het tegengaan van nood, armoede en conflict. </a:t>
            </a:r>
            <a:r>
              <a:rPr lang="nl-NL" sz="3200" dirty="0">
                <a:latin typeface="FS Me" panose="02000506040000020004" pitchFamily="2" charset="0"/>
              </a:rPr>
              <a:t>Er zijn miljoenen mensen op de vlucht, extreem geweld en hongersnood.  </a:t>
            </a:r>
          </a:p>
          <a:p>
            <a:pPr marL="0" indent="0">
              <a:buNone/>
            </a:pPr>
            <a:endParaRPr lang="nl-NL" sz="3200" dirty="0">
              <a:latin typeface="FS Me" panose="02000506040000020004" pitchFamily="2" charset="0"/>
            </a:endParaRPr>
          </a:p>
          <a:p>
            <a:pPr marL="0" indent="0">
              <a:buNone/>
            </a:pPr>
            <a:r>
              <a:rPr lang="nl-NL" sz="3200" dirty="0">
                <a:latin typeface="FS Me" panose="02000506040000020004" pitchFamily="2" charset="0"/>
              </a:rPr>
              <a:t>Laten we deze kerst de vredestichters wereld steunen, zodat zij voedsel kunnen uitdelen, zorgen voor onderdak en het opbouwen van vrede via kerken. </a:t>
            </a:r>
            <a:r>
              <a:rPr lang="nl-NL" sz="3200" b="1" dirty="0">
                <a:latin typeface="FS Me" panose="02000506040000020004" pitchFamily="2" charset="0"/>
              </a:rPr>
              <a:t>Jouw steun maakt hun werk mogelijk.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A337F80-51D5-33CE-7628-7140A00E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50" y="3691638"/>
            <a:ext cx="5932200" cy="2055000"/>
          </a:xfrm>
        </p:spPr>
        <p:txBody>
          <a:bodyPr/>
          <a:lstStyle/>
          <a:p>
            <a:r>
              <a:rPr lang="nl-NL" sz="6000" b="0" dirty="0">
                <a:latin typeface="Tearfund Sans" panose="02080803040202020203" pitchFamily="18" charset="0"/>
                <a:cs typeface="Tearfund Sans" panose="02080803040202020203" pitchFamily="18" charset="0"/>
              </a:rPr>
              <a:t>Steun de vredestichters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75F8539-CA00-26A2-3452-4107555DDB1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092950" y="2908463"/>
            <a:ext cx="5596800" cy="1686000"/>
          </a:xfrm>
        </p:spPr>
        <p:txBody>
          <a:bodyPr/>
          <a:lstStyle/>
          <a:p>
            <a:r>
              <a:rPr lang="nl-NL" sz="3200" b="1" dirty="0">
                <a:latin typeface="FS Me" panose="02000506040000020004" pitchFamily="2" charset="0"/>
                <a:cs typeface="Tearfund Sans" panose="02080803040202020203" pitchFamily="18" charset="0"/>
              </a:rPr>
              <a:t>Kerstactie 2024</a:t>
            </a:r>
          </a:p>
        </p:txBody>
      </p:sp>
      <p:pic>
        <p:nvPicPr>
          <p:cNvPr id="5" name="Afbeelding 4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CC0DCE15-934A-4FFF-B1CE-0C79DE11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82" y="9037025"/>
            <a:ext cx="2604725" cy="82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6A2F0-DF73-0DC7-B262-8CACF15B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006570C-051F-10A6-A818-29CAEB2AC19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2334" y="731566"/>
            <a:ext cx="10916402" cy="2565538"/>
          </a:xfrm>
        </p:spPr>
        <p:txBody>
          <a:bodyPr/>
          <a:lstStyle/>
          <a:p>
            <a:pPr marL="0" indent="0">
              <a:buNone/>
            </a:pPr>
            <a:r>
              <a:rPr lang="nl-NL" sz="4000" b="1" dirty="0">
                <a:latin typeface="Tearfund Sans" panose="02080803040202020203" pitchFamily="18" charset="0"/>
                <a:cs typeface="Tearfund Sans" panose="02080803040202020203" pitchFamily="18" charset="0"/>
              </a:rPr>
              <a:t>Vredesopbouw via kerken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FS Me" panose="02000506040000020004" pitchFamily="2" charset="0"/>
              </a:rPr>
              <a:t>Tearfund werkt waar dat mogelijk is aan vredesopbouw via kerken. In gebieden waar verschillende religieuze groepen zijn, bevorderen we de dialoog tussen die groepen.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latin typeface="FS Me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FS Me" panose="02000506040000020004" pitchFamily="2" charset="0"/>
              </a:rPr>
              <a:t>In Congo is 95% van de bevolking christen. Werken via kerken stelt ons in staat de hele gemeenschap te bereiken en duurzame resultaten te behalen omdat de kerk blijft bestaan na het programma.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latin typeface="FS Me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FS Me" panose="02000506040000020004" pitchFamily="2" charset="0"/>
              </a:rPr>
              <a:t>Kerkleiders, die gezag en vertrouwen genieten, zijn daarnaast cruciaal voor het veranderen van denkbeelden. Ze krijgen handvatten om conflicten aan te pakken en gesprekken over vrede te begeleiden.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latin typeface="FS Me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FS Me" panose="02000506040000020004" pitchFamily="2" charset="0"/>
              </a:rPr>
              <a:t>Ook trainen ze ‘</a:t>
            </a:r>
            <a:r>
              <a:rPr lang="nl-NL" sz="2400" dirty="0" err="1">
                <a:latin typeface="FS Me" panose="02000506040000020004" pitchFamily="2" charset="0"/>
              </a:rPr>
              <a:t>Peace</a:t>
            </a:r>
            <a:r>
              <a:rPr lang="nl-NL" sz="2400" dirty="0">
                <a:latin typeface="FS Me" panose="02000506040000020004" pitchFamily="2" charset="0"/>
              </a:rPr>
              <a:t> </a:t>
            </a:r>
            <a:r>
              <a:rPr lang="nl-NL" sz="2400" dirty="0" err="1">
                <a:latin typeface="FS Me" panose="02000506040000020004" pitchFamily="2" charset="0"/>
              </a:rPr>
              <a:t>Champions</a:t>
            </a:r>
            <a:r>
              <a:rPr lang="nl-NL" sz="2400" dirty="0">
                <a:latin typeface="FS Me" panose="02000506040000020004" pitchFamily="2" charset="0"/>
              </a:rPr>
              <a:t>’, rolmodellen die in hun eigen omgeving aan vredesopbouw werken.</a:t>
            </a:r>
          </a:p>
        </p:txBody>
      </p:sp>
      <p:pic>
        <p:nvPicPr>
          <p:cNvPr id="5" name="Afbeelding 4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3FAE21FC-86FC-FA62-7A15-8C7971439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82" y="9037025"/>
            <a:ext cx="2604725" cy="8206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651374A-6A42-09F0-6B33-01B555FCA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4" r="17943"/>
          <a:stretch/>
        </p:blipFill>
        <p:spPr bwMode="auto">
          <a:xfrm>
            <a:off x="11632018" y="0"/>
            <a:ext cx="665598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1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6A2F0-DF73-0DC7-B262-8CACF15B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006570C-051F-10A6-A818-29CAEB2AC19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2332" y="731566"/>
            <a:ext cx="15764849" cy="2565538"/>
          </a:xfrm>
        </p:spPr>
        <p:txBody>
          <a:bodyPr/>
          <a:lstStyle/>
          <a:p>
            <a:pPr marL="0" indent="0">
              <a:buNone/>
            </a:pPr>
            <a:r>
              <a:rPr lang="nl-NL" sz="3200" b="1" dirty="0" err="1"/>
              <a:t>Crispin</a:t>
            </a:r>
            <a:r>
              <a:rPr lang="nl-NL" sz="3200" b="1" dirty="0"/>
              <a:t> (27 jaar) is een van de </a:t>
            </a:r>
            <a:r>
              <a:rPr lang="nl-NL" sz="3200" b="1" dirty="0" err="1"/>
              <a:t>Peace</a:t>
            </a:r>
            <a:r>
              <a:rPr lang="nl-NL" sz="3200" b="1" dirty="0"/>
              <a:t> </a:t>
            </a:r>
            <a:r>
              <a:rPr lang="nl-NL" sz="3200" b="1" dirty="0" err="1"/>
              <a:t>Champions</a:t>
            </a:r>
            <a:r>
              <a:rPr lang="nl-NL" sz="3200" b="1" dirty="0"/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7200" dirty="0">
                <a:latin typeface="Gander" panose="03070502040403020204" pitchFamily="66" charset="0"/>
                <a:cs typeface="Gander" panose="03070502040403020204" pitchFamily="66" charset="0"/>
              </a:rPr>
              <a:t>Door het vredesopbouwproject is er veel veranderd. Waar je vroeger levensgevaar liep bij het passeren van de grens naar het andere dorp, </a:t>
            </a:r>
            <a:br>
              <a:rPr lang="nl-NL" sz="7200" dirty="0">
                <a:latin typeface="Gander" panose="03070502040403020204" pitchFamily="66" charset="0"/>
                <a:cs typeface="Gander" panose="03070502040403020204" pitchFamily="66" charset="0"/>
              </a:rPr>
            </a:br>
            <a:r>
              <a:rPr lang="nl-NL" sz="7200" dirty="0">
                <a:latin typeface="Gander" panose="03070502040403020204" pitchFamily="66" charset="0"/>
                <a:cs typeface="Gander" panose="03070502040403020204" pitchFamily="66" charset="0"/>
              </a:rPr>
              <a:t>ontmoeten we elkaar nu om te </a:t>
            </a:r>
            <a:br>
              <a:rPr lang="nl-NL" sz="7200" dirty="0">
                <a:latin typeface="Gander" panose="03070502040403020204" pitchFamily="66" charset="0"/>
                <a:cs typeface="Gander" panose="03070502040403020204" pitchFamily="66" charset="0"/>
              </a:rPr>
            </a:br>
            <a:r>
              <a:rPr lang="nl-NL" sz="7200" dirty="0">
                <a:latin typeface="Gander" panose="03070502040403020204" pitchFamily="66" charset="0"/>
                <a:cs typeface="Gander" panose="03070502040403020204" pitchFamily="66" charset="0"/>
              </a:rPr>
              <a:t>praten over vreedzaam samenleven.</a:t>
            </a:r>
          </a:p>
        </p:txBody>
      </p:sp>
      <p:pic>
        <p:nvPicPr>
          <p:cNvPr id="12" name="Afbeelding 11" descr="Afbeelding met kleding, persoon, Menselijk gezicht, buitenshuis&#10;&#10;Automatisch gegenereerde beschrijving">
            <a:extLst>
              <a:ext uri="{FF2B5EF4-FFF2-40B4-BE49-F238E27FC236}">
                <a16:creationId xmlns:a16="http://schemas.microsoft.com/office/drawing/2014/main" id="{DB086DEC-94FD-50DA-7532-92A763B0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642" y="3885189"/>
            <a:ext cx="6209415" cy="6209415"/>
          </a:xfrm>
          <a:prstGeom prst="rect">
            <a:avLst/>
          </a:prstGeom>
        </p:spPr>
      </p:pic>
      <p:pic>
        <p:nvPicPr>
          <p:cNvPr id="13" name="Afbeelding 12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DE9F7B99-DB19-C1C3-4D9A-F501775B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2" y="9037025"/>
            <a:ext cx="2604725" cy="82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>
          <a:extLst>
            <a:ext uri="{FF2B5EF4-FFF2-40B4-BE49-F238E27FC236}">
              <a16:creationId xmlns:a16="http://schemas.microsoft.com/office/drawing/2014/main" id="{B57CCC09-53B2-BBD9-4812-1B6A01541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E43DA713-8B78-0AA9-C24A-0982212A81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50" b="12059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425" name="Google Shape;425;p65">
            <a:extLst>
              <a:ext uri="{FF2B5EF4-FFF2-40B4-BE49-F238E27FC236}">
                <a16:creationId xmlns:a16="http://schemas.microsoft.com/office/drawing/2014/main" id="{2C5DADA4-B648-93BC-447D-442400D3AB19}"/>
              </a:ext>
            </a:extLst>
          </p:cNvPr>
          <p:cNvSpPr txBox="1"/>
          <p:nvPr/>
        </p:nvSpPr>
        <p:spPr>
          <a:xfrm>
            <a:off x="0" y="806333"/>
            <a:ext cx="18288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Hartelijk</a:t>
            </a:r>
            <a:r>
              <a:rPr lang="en-US" sz="5400" dirty="0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 dank </a:t>
            </a:r>
            <a:r>
              <a:rPr lang="en-US" sz="5400" dirty="0" err="1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voor</a:t>
            </a:r>
            <a:r>
              <a:rPr lang="en-US" sz="5400" dirty="0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uw</a:t>
            </a:r>
            <a:r>
              <a:rPr lang="en-US" sz="5400" dirty="0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bijdrage</a:t>
            </a:r>
            <a:r>
              <a:rPr lang="en-US" sz="5400" dirty="0">
                <a:solidFill>
                  <a:schemeClr val="tx1"/>
                </a:solidFill>
                <a:latin typeface="Tearfund Sans" panose="02080803040202020203" pitchFamily="18" charset="0"/>
                <a:ea typeface="Calibri"/>
                <a:cs typeface="Tearfund Sans" panose="02080803040202020203" pitchFamily="18" charset="0"/>
                <a:sym typeface="Calibri"/>
              </a:rPr>
              <a:t>!</a:t>
            </a:r>
            <a:endParaRPr sz="5400" dirty="0">
              <a:solidFill>
                <a:schemeClr val="tx1"/>
              </a:solidFill>
              <a:latin typeface="Tearfund Sans" panose="02080803040202020203" pitchFamily="18" charset="0"/>
              <a:ea typeface="Calibri"/>
              <a:cs typeface="Tearfund Sans" panose="02080803040202020203" pitchFamily="18" charset="0"/>
              <a:sym typeface="Calibri"/>
            </a:endParaRPr>
          </a:p>
        </p:txBody>
      </p:sp>
      <p:pic>
        <p:nvPicPr>
          <p:cNvPr id="2" name="Afbeelding 1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605050F8-9D50-AD11-9163-143B9C59A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68" y="7809774"/>
            <a:ext cx="4661222" cy="14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82849"/>
      </p:ext>
    </p:extLst>
  </p:cSld>
  <p:clrMapOvr>
    <a:masterClrMapping/>
  </p:clrMapOvr>
</p:sld>
</file>

<file path=ppt/theme/theme1.xml><?xml version="1.0" encoding="utf-8"?>
<a:theme xmlns:a="http://schemas.openxmlformats.org/drawingml/2006/main" name="Tearfund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f70850-afeb-4baa-8599-3435d1855c49">
      <UserInfo>
        <DisplayName>Gerard van de Pol</DisplayName>
        <AccountId>201</AccountId>
        <AccountType/>
      </UserInfo>
      <UserInfo>
        <DisplayName>Adrienne Zeilstra</DisplayName>
        <AccountId>174</AccountId>
        <AccountType/>
      </UserInfo>
      <UserInfo>
        <DisplayName>Willem Klaassen</DisplayName>
        <AccountId>139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EC303BE7BD3149BFEBE1BB4B3D976F" ma:contentTypeVersion="11" ma:contentTypeDescription="Een nieuw document maken." ma:contentTypeScope="" ma:versionID="03e4e2877e653e75878e43f4a9d83c2c">
  <xsd:schema xmlns:xsd="http://www.w3.org/2001/XMLSchema" xmlns:xs="http://www.w3.org/2001/XMLSchema" xmlns:p="http://schemas.microsoft.com/office/2006/metadata/properties" xmlns:ns2="90a810dd-c4d9-4cfc-ac76-7e955139a80b" xmlns:ns3="5af70850-afeb-4baa-8599-3435d1855c49" targetNamespace="http://schemas.microsoft.com/office/2006/metadata/properties" ma:root="true" ma:fieldsID="a88fd306eb54f6a25437f791bd7f7e52" ns2:_="" ns3:_="">
    <xsd:import namespace="90a810dd-c4d9-4cfc-ac76-7e955139a80b"/>
    <xsd:import namespace="5af70850-afeb-4baa-8599-3435d1855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810dd-c4d9-4cfc-ac76-7e955139a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70850-afeb-4baa-8599-3435d1855c4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BC1A02-6DC2-4FE0-9AD5-E792A4467739}">
  <ds:schemaRefs>
    <ds:schemaRef ds:uri="5af70850-afeb-4baa-8599-3435d1855c49"/>
    <ds:schemaRef ds:uri="http://purl.org/dc/dcmitype/"/>
    <ds:schemaRef ds:uri="http://schemas.microsoft.com/office/2006/metadata/properties"/>
    <ds:schemaRef ds:uri="90a810dd-c4d9-4cfc-ac76-7e955139a80b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A28D8CD-CD4D-43E4-AE0B-6221004EA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a810dd-c4d9-4cfc-ac76-7e955139a80b"/>
    <ds:schemaRef ds:uri="5af70850-afeb-4baa-8599-3435d1855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E305C0-978C-4BD5-A68A-83A1AF4709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264</Words>
  <Application>Microsoft Office PowerPoint</Application>
  <PresentationFormat>Aangepast</PresentationFormat>
  <Paragraphs>19</Paragraphs>
  <Slides>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Arial</vt:lpstr>
      <vt:lpstr>Tearfund Sans</vt:lpstr>
      <vt:lpstr>Calibri</vt:lpstr>
      <vt:lpstr>Gander</vt:lpstr>
      <vt:lpstr>FS Me</vt:lpstr>
      <vt:lpstr>Tearfund</vt:lpstr>
      <vt:lpstr>PowerPoint-presentatie</vt:lpstr>
      <vt:lpstr>Steun de vredestichters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Guido Liebregts</cp:lastModifiedBy>
  <cp:revision>6</cp:revision>
  <dcterms:modified xsi:type="dcterms:W3CDTF">2024-11-22T15:45:48Z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0x010100C0EC303BE7BD3149BFEBE1BB4B3D976F</vt:lpwstr>
  </property>
</Properties>
</file>