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56" r:id="rId5"/>
    <p:sldId id="259" r:id="rId6"/>
    <p:sldId id="260" r:id="rId7"/>
    <p:sldId id="261" r:id="rId8"/>
  </p:sldIdLst>
  <p:sldSz cx="12192000" cy="6858000"/>
  <p:notesSz cx="6858000" cy="9144000"/>
  <p:embeddedFontLst>
    <p:embeddedFont>
      <p:font typeface="FS Me" panose="02000506040000020004" pitchFamily="2" charset="0"/>
      <p:regular r:id="rId9"/>
      <p:bold r:id="rId10"/>
      <p:italic r:id="rId11"/>
      <p:boldItalic r:id="rId12"/>
    </p:embeddedFont>
    <p:embeddedFont>
      <p:font typeface="Rubik" pitchFamily="2" charset="-79"/>
      <p:regular r:id="rId13"/>
      <p:bold r:id="rId14"/>
      <p:italic r:id="rId15"/>
      <p:boldItalic r:id="rId16"/>
    </p:embeddedFont>
    <p:embeddedFont>
      <p:font typeface="Rubik Bold" pitchFamily="2" charset="-79"/>
      <p:bold r:id="rId1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E1517-BA91-4D97-80A9-DBFB6E204C65}" v="25" dt="2026-06-26T09:47:39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microsoft.com/office/2015/10/relationships/revisionInfo" Target="revisionInfo.xml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Liebregts" userId="c3acf890-c62d-495a-bc4d-63fdaf3967cc" providerId="ADAL" clId="{B8F60430-EF08-4364-A4B7-6AA7BEAFC95D}"/>
    <pc:docChg chg="undo custSel addSld delSld modSld sldOrd delMainMaster modMainMaster">
      <pc:chgData name="Guido Liebregts" userId="c3acf890-c62d-495a-bc4d-63fdaf3967cc" providerId="ADAL" clId="{B8F60430-EF08-4364-A4B7-6AA7BEAFC95D}" dt="2026-06-26T09:48:00.562" v="414" actId="14100"/>
      <pc:docMkLst>
        <pc:docMk/>
      </pc:docMkLst>
      <pc:sldChg chg="modSp mod">
        <pc:chgData name="Guido Liebregts" userId="c3acf890-c62d-495a-bc4d-63fdaf3967cc" providerId="ADAL" clId="{B8F60430-EF08-4364-A4B7-6AA7BEAFC95D}" dt="2026-06-26T09:33:42.277" v="219" actId="20577"/>
        <pc:sldMkLst>
          <pc:docMk/>
          <pc:sldMk cId="1947622787" sldId="256"/>
        </pc:sldMkLst>
        <pc:spChg chg="mod">
          <ac:chgData name="Guido Liebregts" userId="c3acf890-c62d-495a-bc4d-63fdaf3967cc" providerId="ADAL" clId="{B8F60430-EF08-4364-A4B7-6AA7BEAFC95D}" dt="2026-06-26T09:33:16.659" v="168" actId="20577"/>
          <ac:spMkLst>
            <pc:docMk/>
            <pc:sldMk cId="1947622787" sldId="256"/>
            <ac:spMk id="2" creationId="{4FBB832F-22D3-407F-E7C3-64CC25250D07}"/>
          </ac:spMkLst>
        </pc:spChg>
        <pc:spChg chg="mod">
          <ac:chgData name="Guido Liebregts" userId="c3acf890-c62d-495a-bc4d-63fdaf3967cc" providerId="ADAL" clId="{B8F60430-EF08-4364-A4B7-6AA7BEAFC95D}" dt="2026-06-26T09:33:42.277" v="219" actId="20577"/>
          <ac:spMkLst>
            <pc:docMk/>
            <pc:sldMk cId="1947622787" sldId="256"/>
            <ac:spMk id="3" creationId="{3D44FDA9-D36D-DC3A-8039-457B2B7309B5}"/>
          </ac:spMkLst>
        </pc:spChg>
      </pc:sldChg>
      <pc:sldChg chg="addSp modSp mod ord">
        <pc:chgData name="Guido Liebregts" userId="c3acf890-c62d-495a-bc4d-63fdaf3967cc" providerId="ADAL" clId="{B8F60430-EF08-4364-A4B7-6AA7BEAFC95D}" dt="2026-06-26T09:40:36.781" v="384" actId="2711"/>
        <pc:sldMkLst>
          <pc:docMk/>
          <pc:sldMk cId="3912692828" sldId="259"/>
        </pc:sldMkLst>
        <pc:spChg chg="mod">
          <ac:chgData name="Guido Liebregts" userId="c3acf890-c62d-495a-bc4d-63fdaf3967cc" providerId="ADAL" clId="{B8F60430-EF08-4364-A4B7-6AA7BEAFC95D}" dt="2026-06-26T09:40:36.781" v="384" actId="2711"/>
          <ac:spMkLst>
            <pc:docMk/>
            <pc:sldMk cId="3912692828" sldId="259"/>
            <ac:spMk id="8" creationId="{E04BD888-68AB-BAE2-605E-229814F3937F}"/>
          </ac:spMkLst>
        </pc:spChg>
        <pc:picChg chg="add mod">
          <ac:chgData name="Guido Liebregts" userId="c3acf890-c62d-495a-bc4d-63fdaf3967cc" providerId="ADAL" clId="{B8F60430-EF08-4364-A4B7-6AA7BEAFC95D}" dt="2026-06-26T09:40:09.606" v="380" actId="732"/>
          <ac:picMkLst>
            <pc:docMk/>
            <pc:sldMk cId="3912692828" sldId="259"/>
            <ac:picMk id="1026" creationId="{CED193BF-0C0B-C4A8-3D5C-63C6D75635F5}"/>
          </ac:picMkLst>
        </pc:picChg>
      </pc:sldChg>
      <pc:sldChg chg="addSp delSp modSp mod">
        <pc:chgData name="Guido Liebregts" userId="c3acf890-c62d-495a-bc4d-63fdaf3967cc" providerId="ADAL" clId="{B8F60430-EF08-4364-A4B7-6AA7BEAFC95D}" dt="2026-06-26T09:48:00.562" v="414" actId="14100"/>
        <pc:sldMkLst>
          <pc:docMk/>
          <pc:sldMk cId="1846535255" sldId="260"/>
        </pc:sldMkLst>
        <pc:spChg chg="mod">
          <ac:chgData name="Guido Liebregts" userId="c3acf890-c62d-495a-bc4d-63fdaf3967cc" providerId="ADAL" clId="{B8F60430-EF08-4364-A4B7-6AA7BEAFC95D}" dt="2026-06-26T09:47:56.848" v="412" actId="1076"/>
          <ac:spMkLst>
            <pc:docMk/>
            <pc:sldMk cId="1846535255" sldId="260"/>
            <ac:spMk id="4" creationId="{1CA2787E-8191-176F-9C11-47FBE4C8BB3F}"/>
          </ac:spMkLst>
        </pc:spChg>
        <pc:spChg chg="add del mod ord">
          <ac:chgData name="Guido Liebregts" userId="c3acf890-c62d-495a-bc4d-63fdaf3967cc" providerId="ADAL" clId="{B8F60430-EF08-4364-A4B7-6AA7BEAFC95D}" dt="2026-06-26T09:43:14.512" v="399" actId="478"/>
          <ac:spMkLst>
            <pc:docMk/>
            <pc:sldMk cId="1846535255" sldId="260"/>
            <ac:spMk id="5" creationId="{F311D971-20DD-F089-BEC8-28A24410109F}"/>
          </ac:spMkLst>
        </pc:spChg>
        <pc:spChg chg="del">
          <ac:chgData name="Guido Liebregts" userId="c3acf890-c62d-495a-bc4d-63fdaf3967cc" providerId="ADAL" clId="{B8F60430-EF08-4364-A4B7-6AA7BEAFC95D}" dt="2026-06-26T09:36:27.566" v="310" actId="478"/>
          <ac:spMkLst>
            <pc:docMk/>
            <pc:sldMk cId="1846535255" sldId="260"/>
            <ac:spMk id="8" creationId="{E7767F91-1FDE-28CE-6146-932C0B650FE3}"/>
          </ac:spMkLst>
        </pc:spChg>
        <pc:graphicFrameChg chg="add del mod ord">
          <ac:chgData name="Guido Liebregts" userId="c3acf890-c62d-495a-bc4d-63fdaf3967cc" providerId="ADAL" clId="{B8F60430-EF08-4364-A4B7-6AA7BEAFC95D}" dt="2026-06-26T09:42:52.945" v="391" actId="478"/>
          <ac:graphicFrameMkLst>
            <pc:docMk/>
            <pc:sldMk cId="1846535255" sldId="260"/>
            <ac:graphicFrameMk id="6" creationId="{77FDFFEF-1800-2565-2A6D-2C1280E62EBB}"/>
          </ac:graphicFrameMkLst>
        </pc:graphicFrameChg>
        <pc:graphicFrameChg chg="add del mod ord">
          <ac:chgData name="Guido Liebregts" userId="c3acf890-c62d-495a-bc4d-63fdaf3967cc" providerId="ADAL" clId="{B8F60430-EF08-4364-A4B7-6AA7BEAFC95D}" dt="2026-06-26T09:47:28.855" v="405" actId="478"/>
          <ac:graphicFrameMkLst>
            <pc:docMk/>
            <pc:sldMk cId="1846535255" sldId="260"/>
            <ac:graphicFrameMk id="9" creationId="{97BAAA5D-D1D9-1664-6229-C8F7D4E7A62C}"/>
          </ac:graphicFrameMkLst>
        </pc:graphicFrameChg>
        <pc:graphicFrameChg chg="add mod ord">
          <ac:chgData name="Guido Liebregts" userId="c3acf890-c62d-495a-bc4d-63fdaf3967cc" providerId="ADAL" clId="{B8F60430-EF08-4364-A4B7-6AA7BEAFC95D}" dt="2026-06-26T09:47:42.489" v="409" actId="167"/>
          <ac:graphicFrameMkLst>
            <pc:docMk/>
            <pc:sldMk cId="1846535255" sldId="260"/>
            <ac:graphicFrameMk id="10" creationId="{F69F36D6-EA0C-1AA2-CDB0-22AE11F2A5C8}"/>
          </ac:graphicFrameMkLst>
        </pc:graphicFrameChg>
        <pc:picChg chg="add mod">
          <ac:chgData name="Guido Liebregts" userId="c3acf890-c62d-495a-bc4d-63fdaf3967cc" providerId="ADAL" clId="{B8F60430-EF08-4364-A4B7-6AA7BEAFC95D}" dt="2026-06-26T09:48:00.562" v="414" actId="14100"/>
          <ac:picMkLst>
            <pc:docMk/>
            <pc:sldMk cId="1846535255" sldId="260"/>
            <ac:picMk id="2" creationId="{08A0C691-905F-C31D-BEE7-86316915660C}"/>
          </ac:picMkLst>
        </pc:picChg>
        <pc:picChg chg="del mod">
          <ac:chgData name="Guido Liebregts" userId="c3acf890-c62d-495a-bc4d-63fdaf3967cc" providerId="ADAL" clId="{B8F60430-EF08-4364-A4B7-6AA7BEAFC95D}" dt="2026-06-26T09:38:08.900" v="320" actId="478"/>
          <ac:picMkLst>
            <pc:docMk/>
            <pc:sldMk cId="1846535255" sldId="260"/>
            <ac:picMk id="7" creationId="{FE8F5D69-9002-3496-CE36-FDB323423916}"/>
          </ac:picMkLst>
        </pc:picChg>
        <pc:picChg chg="add del mod">
          <ac:chgData name="Guido Liebregts" userId="c3acf890-c62d-495a-bc4d-63fdaf3967cc" providerId="ADAL" clId="{B8F60430-EF08-4364-A4B7-6AA7BEAFC95D}" dt="2026-06-26T09:42:51.468" v="390" actId="478"/>
          <ac:picMkLst>
            <pc:docMk/>
            <pc:sldMk cId="1846535255" sldId="260"/>
            <ac:picMk id="2050" creationId="{C5A44C1F-4619-6987-6FF1-D1D75D30F4D5}"/>
          </ac:picMkLst>
        </pc:picChg>
      </pc:sldChg>
      <pc:sldChg chg="modSp add mod">
        <pc:chgData name="Guido Liebregts" userId="c3acf890-c62d-495a-bc4d-63fdaf3967cc" providerId="ADAL" clId="{B8F60430-EF08-4364-A4B7-6AA7BEAFC95D}" dt="2026-06-26T09:39:21.140" v="372" actId="20577"/>
        <pc:sldMkLst>
          <pc:docMk/>
          <pc:sldMk cId="2172161084" sldId="261"/>
        </pc:sldMkLst>
        <pc:spChg chg="mod">
          <ac:chgData name="Guido Liebregts" userId="c3acf890-c62d-495a-bc4d-63fdaf3967cc" providerId="ADAL" clId="{B8F60430-EF08-4364-A4B7-6AA7BEAFC95D}" dt="2026-06-26T09:39:21.140" v="372" actId="20577"/>
          <ac:spMkLst>
            <pc:docMk/>
            <pc:sldMk cId="2172161084" sldId="261"/>
            <ac:spMk id="8" creationId="{F7D70AA0-9E53-B88E-BA51-471C5C04A4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ver slide" type="title">
  <p:cSld name="Title cover slid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200" y="2095467"/>
            <a:ext cx="11239600" cy="12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6600" b="1">
                <a:solidFill>
                  <a:srgbClr val="434343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nl-NL" dirty="0"/>
              <a:t>Klik om stijl te bewerken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28200" y="3376667"/>
            <a:ext cx="953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2800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nl-NL" dirty="0"/>
              <a:t>Klikken om de ondertitelstijl van het model te bewerken</a:t>
            </a:r>
            <a:endParaRPr dirty="0"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9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1" type="twoColTx">
  <p:cSld name="Page style 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57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b="1">
                <a:solidFill>
                  <a:srgbClr val="434343"/>
                </a:solidFill>
                <a:latin typeface="Rubik" pitchFamily="2" charset="-79"/>
                <a:ea typeface="Calibri"/>
                <a:cs typeface="Rubik" pitchFamily="2" charset="-79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3420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867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/>
        </p:nvSpPr>
        <p:spPr>
          <a:xfrm>
            <a:off x="415600" y="6049200"/>
            <a:ext cx="1488356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33">
                <a:solidFill>
                  <a:schemeClr val="accent2"/>
                </a:solidFill>
                <a:latin typeface="+mn-lt"/>
                <a:ea typeface="Source Code Pro"/>
                <a:cs typeface="Source Code Pro"/>
                <a:sym typeface="Source Code Pro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93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Page style 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916100" y="679367"/>
            <a:ext cx="5863200" cy="4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867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16833" y="1816051"/>
            <a:ext cx="3954800" cy="13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4000" b="1">
                <a:solidFill>
                  <a:srgbClr val="434343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728633" y="3115645"/>
            <a:ext cx="3731200" cy="1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libri"/>
              <a:buNone/>
              <a:defRPr sz="2533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pPr lvl="0"/>
            <a:r>
              <a:rPr lang="nl-NL" dirty="0"/>
              <a:t>Klikken om de ondertitelstijl van het model te bewerken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40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userDrawn="1">
  <p:cSld name="Full screen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38BAAB7-79AA-2B05-F881-1F79B90CC4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97439BD-C118-4129-E53A-55EB48EB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749867"/>
            <a:ext cx="11360800" cy="763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8046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7981271C-937B-42BF-BC85-2A46584AD0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589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B832F-22D3-407F-E7C3-64CC25250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Collecte Venezuela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44FDA9-D36D-DC3A-8039-457B2B730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Geef en steun de slachtoffers van de aardbeving</a:t>
            </a:r>
          </a:p>
        </p:txBody>
      </p:sp>
    </p:spTree>
    <p:extLst>
      <p:ext uri="{BB962C8B-B14F-4D97-AF65-F5344CB8AC3E}">
        <p14:creationId xmlns:p14="http://schemas.microsoft.com/office/powerpoint/2010/main" val="194762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91CE5-F569-9E93-DA03-EA77541B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E04BD888-68AB-BAE2-605E-229814F3937F}"/>
              </a:ext>
            </a:extLst>
          </p:cNvPr>
          <p:cNvSpPr txBox="1"/>
          <p:nvPr/>
        </p:nvSpPr>
        <p:spPr>
          <a:xfrm>
            <a:off x="6247288" y="494048"/>
            <a:ext cx="5701118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28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" pitchFamily="2" charset="-79"/>
                <a:ea typeface="Calibri"/>
                <a:cs typeface="Rubik" pitchFamily="2" charset="-79"/>
                <a:sym typeface="Calibri"/>
              </a:rPr>
              <a:t>Op 24 juni 2026 was er een grote, dubbele aardbeving in Venezuela. </a:t>
            </a:r>
          </a:p>
          <a:p>
            <a:endParaRPr lang="nl-NL" sz="2800" kern="0" dirty="0">
              <a:solidFill>
                <a:srgbClr val="434343"/>
              </a:solidFill>
              <a:latin typeface="Rubik" pitchFamily="2" charset="-79"/>
              <a:ea typeface="Calibri"/>
              <a:cs typeface="Rubik" pitchFamily="2" charset="-79"/>
              <a:sym typeface="Calibri"/>
            </a:endParaRPr>
          </a:p>
          <a:p>
            <a:r>
              <a:rPr kumimoji="0" lang="nl-NL" sz="28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" pitchFamily="2" charset="-79"/>
                <a:ea typeface="Calibri"/>
                <a:cs typeface="Rubik" pitchFamily="2" charset="-79"/>
                <a:sym typeface="Calibri"/>
              </a:rPr>
              <a:t>Tearfund komt in actie om noodhulp te kunnen verlenen aan de slachtoffers. </a:t>
            </a:r>
          </a:p>
          <a:p>
            <a:endParaRPr lang="nl-NL" sz="2800" kern="0" dirty="0">
              <a:solidFill>
                <a:srgbClr val="434343"/>
              </a:solidFill>
              <a:latin typeface="Rubik Bold"/>
              <a:ea typeface="Calibri"/>
              <a:cs typeface="Calibri"/>
              <a:sym typeface="Calibri"/>
            </a:endParaRPr>
          </a:p>
          <a:p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  <a:t>Uw gift zorgt voor de meest urgente zaken, zoals onderdak, voedsel en water.</a:t>
            </a:r>
          </a:p>
          <a:p>
            <a:endParaRPr lang="nl-NL" sz="2800" kern="0" dirty="0">
              <a:solidFill>
                <a:srgbClr val="434343"/>
              </a:solidFill>
              <a:latin typeface="Rubik Bold"/>
              <a:ea typeface="Calibri"/>
              <a:cs typeface="Calibri"/>
              <a:sym typeface="Calibri"/>
            </a:endParaRPr>
          </a:p>
          <a:p>
            <a:endParaRPr lang="nl-NL" sz="1100" dirty="0"/>
          </a:p>
        </p:txBody>
      </p:sp>
      <p:pic>
        <p:nvPicPr>
          <p:cNvPr id="1026" name="Picture 2" descr="Aardbeving in Venezuela duwt het land nog verder in de crisis | Trouw">
            <a:extLst>
              <a:ext uri="{FF2B5EF4-FFF2-40B4-BE49-F238E27FC236}">
                <a16:creationId xmlns:a16="http://schemas.microsoft.com/office/drawing/2014/main" id="{CED193BF-0C0B-C4A8-3D5C-63C6D7563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8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9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69F36D6-EA0C-1AA2-CDB0-22AE11F2A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4221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9196995" imgH="16423417" progId="">
                  <p:embed/>
                </p:oleObj>
              </mc:Choice>
              <mc:Fallback>
                <p:oleObj r:id="rId4" imgW="29196995" imgH="16423417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69F36D6-EA0C-1AA2-CDB0-22AE11F2A5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CA2787E-8191-176F-9C11-47FBE4C8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59" y="776234"/>
            <a:ext cx="11293174" cy="2396506"/>
          </a:xfrm>
        </p:spPr>
        <p:txBody>
          <a:bodyPr/>
          <a:lstStyle/>
          <a:p>
            <a:pPr algn="ctr"/>
            <a:r>
              <a:rPr lang="nl-NL" sz="4400" dirty="0"/>
              <a:t>Geef voor noodhulp in Venezuela</a:t>
            </a:r>
            <a:br>
              <a:rPr lang="nl-NL" sz="4400" dirty="0"/>
            </a:br>
            <a:r>
              <a:rPr lang="nl-NL" sz="4400" dirty="0">
                <a:latin typeface="Rubik" pitchFamily="2" charset="-79"/>
                <a:cs typeface="Rubik" pitchFamily="2" charset="-79"/>
              </a:rPr>
              <a:t>Alvast hartelijk dank!</a:t>
            </a:r>
          </a:p>
        </p:txBody>
      </p:sp>
      <p:pic>
        <p:nvPicPr>
          <p:cNvPr id="2" name="Google Shape;12;p2">
            <a:extLst>
              <a:ext uri="{FF2B5EF4-FFF2-40B4-BE49-F238E27FC236}">
                <a16:creationId xmlns:a16="http://schemas.microsoft.com/office/drawing/2014/main" id="{08A0C691-905F-C31D-BEE7-86316915660C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864" y="5940262"/>
            <a:ext cx="1993107" cy="65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53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4418-2CAF-9E2D-8740-BE519F0C8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F7D70AA0-9E53-B88E-BA51-471C5C04A482}"/>
              </a:ext>
            </a:extLst>
          </p:cNvPr>
          <p:cNvSpPr txBox="1"/>
          <p:nvPr/>
        </p:nvSpPr>
        <p:spPr>
          <a:xfrm>
            <a:off x="1707524" y="1982450"/>
            <a:ext cx="87769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  <a:t>Geef voor noodhulp</a:t>
            </a:r>
            <a:b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</a:br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  <a:t>in Venezuela.</a:t>
            </a:r>
          </a:p>
          <a:p>
            <a:pPr algn="ctr"/>
            <a:endParaRPr lang="nl-NL" sz="4400" kern="0" dirty="0">
              <a:solidFill>
                <a:srgbClr val="434343"/>
              </a:solidFill>
              <a:latin typeface="Rubik Bold"/>
              <a:ea typeface="Calibri"/>
              <a:cs typeface="Calibri"/>
              <a:sym typeface="Calibri"/>
            </a:endParaRPr>
          </a:p>
          <a:p>
            <a:pPr algn="ctr"/>
            <a:r>
              <a:rPr lang="nl-NL" sz="4400" kern="0" dirty="0">
                <a:solidFill>
                  <a:srgbClr val="434343"/>
                </a:solidFill>
                <a:latin typeface="Rubik Bold"/>
                <a:ea typeface="Calibri"/>
                <a:cs typeface="Calibri"/>
                <a:sym typeface="Calibri"/>
              </a:rPr>
              <a:t>Alvast hartelijk dank.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16108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33333"/>
      </a:dk1>
      <a:lt1>
        <a:srgbClr val="FFFFFF"/>
      </a:lt1>
      <a:dk2>
        <a:srgbClr val="333333"/>
      </a:dk2>
      <a:lt2>
        <a:srgbClr val="EEEEEE"/>
      </a:lt2>
      <a:accent1>
        <a:srgbClr val="008CAA"/>
      </a:accent1>
      <a:accent2>
        <a:srgbClr val="173145"/>
      </a:accent2>
      <a:accent3>
        <a:srgbClr val="82AFC9"/>
      </a:accent3>
      <a:accent4>
        <a:srgbClr val="FCD500"/>
      </a:accent4>
      <a:accent5>
        <a:srgbClr val="B5CEDE"/>
      </a:accent5>
      <a:accent6>
        <a:srgbClr val="FCE97D"/>
      </a:accent6>
      <a:hlink>
        <a:srgbClr val="008CAA"/>
      </a:hlink>
      <a:folHlink>
        <a:srgbClr val="0097A7"/>
      </a:folHlink>
    </a:clrScheme>
    <a:fontScheme name="Tearfund 2026">
      <a:majorFont>
        <a:latin typeface="Rubik Bold"/>
        <a:ea typeface=""/>
        <a:cs typeface=""/>
      </a:majorFont>
      <a:minorFont>
        <a:latin typeface="FS 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owerPoint Tearfund.potx  -  versie 6.0: 8-3-2022 10:38  -  Alleen-lezen" id="{D5E8D4A5-C3F7-4C0D-AA90-9F85ACAE74DA}" vid="{E1B53B71-0158-44EE-B5D8-E63E13EAB63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159357-5ae1-47f5-9891-afc29b7a1b1f">
      <Terms xmlns="http://schemas.microsoft.com/office/infopath/2007/PartnerControls"/>
    </lcf76f155ced4ddcb4097134ff3c332f>
    <TaxCatchAll xmlns="2f3d710f-cd00-40f5-97b2-2722967d53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E48D4365548648BF6E55688F073087" ma:contentTypeVersion="23" ma:contentTypeDescription="Een nieuw document maken." ma:contentTypeScope="" ma:versionID="c15a2be7938aa280910d788ac2b576d2">
  <xsd:schema xmlns:xsd="http://www.w3.org/2001/XMLSchema" xmlns:xs="http://www.w3.org/2001/XMLSchema" xmlns:p="http://schemas.microsoft.com/office/2006/metadata/properties" xmlns:ns2="37159357-5ae1-47f5-9891-afc29b7a1b1f" xmlns:ns3="2f3d710f-cd00-40f5-97b2-2722967d534d" targetNamespace="http://schemas.microsoft.com/office/2006/metadata/properties" ma:root="true" ma:fieldsID="4f6decf2042eca5a508b4a88ec6e03ee" ns2:_="" ns3:_="">
    <xsd:import namespace="37159357-5ae1-47f5-9891-afc29b7a1b1f"/>
    <xsd:import namespace="2f3d710f-cd00-40f5-97b2-2722967d53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59357-5ae1-47f5-9891-afc29b7a1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a637578-f24b-41f6-8b87-0e7ae5e69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d710f-cd00-40f5-97b2-2722967d53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412c1d5-ea01-489d-ba2b-fa19d60c5264}" ma:internalName="TaxCatchAll" ma:showField="CatchAllData" ma:web="2f3d710f-cd00-40f5-97b2-2722967d53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5857F7-B3C8-4BCB-93AF-E0B27ABC5C0B}">
  <ds:schemaRefs>
    <ds:schemaRef ds:uri="http://schemas.microsoft.com/office/2006/metadata/properties"/>
    <ds:schemaRef ds:uri="http://schemas.microsoft.com/office/infopath/2007/PartnerControls"/>
    <ds:schemaRef ds:uri="37159357-5ae1-47f5-9891-afc29b7a1b1f"/>
    <ds:schemaRef ds:uri="2f3d710f-cd00-40f5-97b2-2722967d534d"/>
  </ds:schemaRefs>
</ds:datastoreItem>
</file>

<file path=customXml/itemProps2.xml><?xml version="1.0" encoding="utf-8"?>
<ds:datastoreItem xmlns:ds="http://schemas.openxmlformats.org/officeDocument/2006/customXml" ds:itemID="{48108C31-700C-488B-9DEA-47E887EFE1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EEFC56-EDF2-45C2-8462-39C5CCD97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59357-5ae1-47f5-9891-afc29b7a1b1f"/>
    <ds:schemaRef ds:uri="2f3d710f-cd00-40f5-97b2-2722967d53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Immer</Template>
  <TotalTime>299</TotalTime>
  <Words>74</Words>
  <Application>Microsoft Office PowerPoint</Application>
  <PresentationFormat>Breedbeeld</PresentationFormat>
  <Paragraphs>11</Paragraphs>
  <Slides>4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Calibri</vt:lpstr>
      <vt:lpstr>Rubik</vt:lpstr>
      <vt:lpstr>FS Me</vt:lpstr>
      <vt:lpstr>Rubik Bold</vt:lpstr>
      <vt:lpstr>Arial</vt:lpstr>
      <vt:lpstr>Simple Light</vt:lpstr>
      <vt:lpstr>Collecte Venezuela</vt:lpstr>
      <vt:lpstr>PowerPoint-presentatie</vt:lpstr>
      <vt:lpstr>Geef voor noodhulp in Venezuela Alvast hartelijk dank!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Guido Liebregts</dc:creator>
  <cp:lastModifiedBy>Guido Liebregts</cp:lastModifiedBy>
  <cp:revision>1</cp:revision>
  <dcterms:created xsi:type="dcterms:W3CDTF">2026-03-17T09:09:32Z</dcterms:created>
  <dcterms:modified xsi:type="dcterms:W3CDTF">2026-06-26T09:49:14Z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0x01010084E48D4365548648BF6E55688F073087</vt:lpwstr>
  </property>
  <property fmtid="{D5CDD505-2E9C-101B-9397-08002B2CF9AE}" pid="3" name="MediaServiceImageTags">
    <vt:lpwstr/>
  </property>
</Properties>
</file>